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0B0419B0" ContentType="image/png"/>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 id="2147483669" r:id="rId6"/>
  </p:sldMasterIdLst>
  <p:notesMasterIdLst>
    <p:notesMasterId r:id="rId29"/>
  </p:notesMasterIdLst>
  <p:sldIdLst>
    <p:sldId id="328" r:id="rId7"/>
    <p:sldId id="279" r:id="rId8"/>
    <p:sldId id="280" r:id="rId9"/>
    <p:sldId id="281" r:id="rId10"/>
    <p:sldId id="282" r:id="rId11"/>
    <p:sldId id="283" r:id="rId12"/>
    <p:sldId id="340" r:id="rId13"/>
    <p:sldId id="341" r:id="rId14"/>
    <p:sldId id="342" r:id="rId15"/>
    <p:sldId id="305" r:id="rId16"/>
    <p:sldId id="285" r:id="rId17"/>
    <p:sldId id="287" r:id="rId18"/>
    <p:sldId id="329" r:id="rId19"/>
    <p:sldId id="330" r:id="rId20"/>
    <p:sldId id="331" r:id="rId21"/>
    <p:sldId id="332" r:id="rId22"/>
    <p:sldId id="333" r:id="rId23"/>
    <p:sldId id="334" r:id="rId24"/>
    <p:sldId id="335" r:id="rId25"/>
    <p:sldId id="336" r:id="rId26"/>
    <p:sldId id="288" r:id="rId27"/>
    <p:sldId id="325"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ellie Tucker" initials="ST" lastIdx="14" clrIdx="0"/>
  <p:cmAuthor id="1" name="shelliet" initials="ST" lastIdx="1" clrIdx="1"/>
  <p:cmAuthor id="2" name="Contoso Pharmaceuticals" initials="LL" lastIdx="1" clrIdx="2"/>
  <p:cmAuthor id="3" name="Lindsay Latimore" initials="LFL" lastIdx="14" clrIdx="3"/>
  <p:cmAuthor id="4" name="GonzaloA" initials="G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autoAdjust="0"/>
    <p:restoredTop sz="94676" autoAdjust="0"/>
  </p:normalViewPr>
  <p:slideViewPr>
    <p:cSldViewPr>
      <p:cViewPr varScale="1">
        <p:scale>
          <a:sx n="87" d="100"/>
          <a:sy n="87" d="100"/>
        </p:scale>
        <p:origin x="-1062" y="-84"/>
      </p:cViewPr>
      <p:guideLst>
        <p:guide orient="horz" pos="384"/>
        <p:guide orient="horz" pos="1104"/>
        <p:guide orient="horz" pos="624"/>
        <p:guide pos="1968"/>
        <p:guide pos="384"/>
        <p:guide pos="960"/>
        <p:guide pos="4704"/>
        <p:guide pos="192"/>
        <p:guide pos="3936"/>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7" d="100"/>
          <a:sy n="67" d="100"/>
        </p:scale>
        <p:origin x="-274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8" Type="http://schemas.openxmlformats.org/officeDocument/2006/relationships/slide" Target="slides/slide2.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32" Type="http://schemas.openxmlformats.org/officeDocument/2006/relationships/viewProps" Target="viewProps.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A2E03A-AC74-4DCC-84AB-3B93BD24C0C7}" type="datetimeFigureOut">
              <a:rPr lang="en-US" smtClean="0"/>
              <a:t>5/19/2011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495259-C478-458E-8F66-D0CFA83DA988}" type="slidenum">
              <a:rPr lang="en-US" smtClean="0"/>
              <a:t>‹#›</a:t>
            </a:fld>
            <a:endParaRPr lang="en-US"/>
          </a:p>
        </p:txBody>
      </p:sp>
    </p:spTree>
    <p:extLst>
      <p:ext uri="{BB962C8B-B14F-4D97-AF65-F5344CB8AC3E}">
        <p14:creationId xmlns:p14="http://schemas.microsoft.com/office/powerpoint/2010/main" val="3120746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itchFamily="34" charset="0"/>
        <a:ea typeface="Segoe UI" pitchFamily="34" charset="0"/>
        <a:cs typeface="Segoe UI" pitchFamily="34" charset="0"/>
      </a:defRPr>
    </a:lvl1pPr>
    <a:lvl2pPr marL="457200" algn="l" defTabSz="914400" rtl="0" eaLnBrk="1" latinLnBrk="0" hangingPunct="1">
      <a:defRPr sz="1200" kern="1200">
        <a:solidFill>
          <a:schemeClr val="tx1"/>
        </a:solidFill>
        <a:latin typeface="Segoe UI" pitchFamily="34" charset="0"/>
        <a:ea typeface="Segoe UI" pitchFamily="34" charset="0"/>
        <a:cs typeface="Segoe UI" pitchFamily="34" charset="0"/>
      </a:defRPr>
    </a:lvl2pPr>
    <a:lvl3pPr marL="914400" algn="l" defTabSz="914400" rtl="0" eaLnBrk="1" latinLnBrk="0" hangingPunct="1">
      <a:defRPr sz="1200" kern="1200">
        <a:solidFill>
          <a:schemeClr val="tx1"/>
        </a:solidFill>
        <a:latin typeface="Segoe UI" pitchFamily="34" charset="0"/>
        <a:ea typeface="Segoe UI" pitchFamily="34" charset="0"/>
        <a:cs typeface="Segoe UI" pitchFamily="34" charset="0"/>
      </a:defRPr>
    </a:lvl3pPr>
    <a:lvl4pPr marL="1371600" algn="l" defTabSz="914400" rtl="0" eaLnBrk="1" latinLnBrk="0" hangingPunct="1">
      <a:defRPr sz="1200" kern="1200">
        <a:solidFill>
          <a:schemeClr val="tx1"/>
        </a:solidFill>
        <a:latin typeface="Segoe UI" pitchFamily="34" charset="0"/>
        <a:ea typeface="Segoe UI" pitchFamily="34" charset="0"/>
        <a:cs typeface="Segoe UI" pitchFamily="34" charset="0"/>
      </a:defRPr>
    </a:lvl4pPr>
    <a:lvl5pPr marL="1828800" algn="l" defTabSz="914400" rtl="0" eaLnBrk="1" latinLnBrk="0" hangingPunct="1">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 the PowerPoint viewer at (http://www.microsoft.com/downloads/details.aspx?displaylang=en&amp;FamilyID=cb9bf144-1076-4615-9951-294eeb832823</a:t>
            </a:r>
            <a:r>
              <a:rPr lang="en-US" dirty="0" smtClean="0"/>
              <a:t>).</a:t>
            </a:r>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58612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1" dirty="0" smtClean="0"/>
              <a:t>Note to trainer</a:t>
            </a:r>
            <a:r>
              <a:rPr lang="en-US" dirty="0" smtClean="0"/>
              <a:t>: With </a:t>
            </a:r>
            <a:r>
              <a:rPr lang="en-US" dirty="0" smtClean="0"/>
              <a:t>Excel </a:t>
            </a:r>
            <a:r>
              <a:rPr lang="en-US" dirty="0" smtClean="0"/>
              <a:t>2010 installed on your computer, you can click the link in the slide to go to an online practice. In the practice, you can work through each of these tasks in </a:t>
            </a:r>
            <a:r>
              <a:rPr lang="en-US" dirty="0" smtClean="0"/>
              <a:t>Excel </a:t>
            </a:r>
            <a:r>
              <a:rPr lang="en-US" dirty="0" smtClean="0"/>
              <a:t>2010, with instructions to guide you. Important: If you don’t have </a:t>
            </a:r>
            <a:r>
              <a:rPr lang="en-US" dirty="0" smtClean="0"/>
              <a:t>Excel </a:t>
            </a:r>
            <a:r>
              <a:rPr lang="en-US" dirty="0" smtClean="0"/>
              <a:t>2010, you won’t be able to access the practice instructions.]</a:t>
            </a:r>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t>10</a:t>
            </a:fld>
            <a:endParaRPr lang="en-US"/>
          </a:p>
        </p:txBody>
      </p:sp>
    </p:spTree>
    <p:extLst>
      <p:ext uri="{BB962C8B-B14F-4D97-AF65-F5344CB8AC3E}">
        <p14:creationId xmlns:p14="http://schemas.microsoft.com/office/powerpoint/2010/main" val="956820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11</a:t>
            </a:fld>
            <a:endParaRPr lang="en-US"/>
          </a:p>
        </p:txBody>
      </p:sp>
    </p:spTree>
    <p:extLst>
      <p:ext uri="{BB962C8B-B14F-4D97-AF65-F5344CB8AC3E}">
        <p14:creationId xmlns:p14="http://schemas.microsoft.com/office/powerpoint/2010/main" val="701614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12</a:t>
            </a:fld>
            <a:endParaRPr lang="en-US"/>
          </a:p>
        </p:txBody>
      </p:sp>
    </p:spTree>
    <p:extLst>
      <p:ext uri="{BB962C8B-B14F-4D97-AF65-F5344CB8AC3E}">
        <p14:creationId xmlns:p14="http://schemas.microsoft.com/office/powerpoint/2010/main" val="3957346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13</a:t>
            </a:fld>
            <a:endParaRPr lang="en-US"/>
          </a:p>
        </p:txBody>
      </p:sp>
    </p:spTree>
    <p:extLst>
      <p:ext uri="{BB962C8B-B14F-4D97-AF65-F5344CB8AC3E}">
        <p14:creationId xmlns:p14="http://schemas.microsoft.com/office/powerpoint/2010/main" val="701614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14</a:t>
            </a:fld>
            <a:endParaRPr lang="en-US"/>
          </a:p>
        </p:txBody>
      </p:sp>
    </p:spTree>
    <p:extLst>
      <p:ext uri="{BB962C8B-B14F-4D97-AF65-F5344CB8AC3E}">
        <p14:creationId xmlns:p14="http://schemas.microsoft.com/office/powerpoint/2010/main" val="2666628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15</a:t>
            </a:fld>
            <a:endParaRPr lang="en-US"/>
          </a:p>
        </p:txBody>
      </p:sp>
    </p:spTree>
    <p:extLst>
      <p:ext uri="{BB962C8B-B14F-4D97-AF65-F5344CB8AC3E}">
        <p14:creationId xmlns:p14="http://schemas.microsoft.com/office/powerpoint/2010/main" val="701614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16</a:t>
            </a:fld>
            <a:endParaRPr lang="en-US"/>
          </a:p>
        </p:txBody>
      </p:sp>
    </p:spTree>
    <p:extLst>
      <p:ext uri="{BB962C8B-B14F-4D97-AF65-F5344CB8AC3E}">
        <p14:creationId xmlns:p14="http://schemas.microsoft.com/office/powerpoint/2010/main" val="249295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17</a:t>
            </a:fld>
            <a:endParaRPr lang="en-US"/>
          </a:p>
        </p:txBody>
      </p:sp>
    </p:spTree>
    <p:extLst>
      <p:ext uri="{BB962C8B-B14F-4D97-AF65-F5344CB8AC3E}">
        <p14:creationId xmlns:p14="http://schemas.microsoft.com/office/powerpoint/2010/main" val="701614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18</a:t>
            </a:fld>
            <a:endParaRPr lang="en-US"/>
          </a:p>
        </p:txBody>
      </p:sp>
    </p:spTree>
    <p:extLst>
      <p:ext uri="{BB962C8B-B14F-4D97-AF65-F5344CB8AC3E}">
        <p14:creationId xmlns:p14="http://schemas.microsoft.com/office/powerpoint/2010/main" val="1987327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19</a:t>
            </a:fld>
            <a:endParaRPr lang="en-US"/>
          </a:p>
        </p:txBody>
      </p:sp>
    </p:spTree>
    <p:extLst>
      <p:ext uri="{BB962C8B-B14F-4D97-AF65-F5344CB8AC3E}">
        <p14:creationId xmlns:p14="http://schemas.microsoft.com/office/powerpoint/2010/main" val="701614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1" dirty="0" smtClean="0"/>
              <a:t>Notes to trainer</a:t>
            </a:r>
            <a:r>
              <a:rPr lang="en-US" dirty="0" smtClean="0"/>
              <a:t>: </a:t>
            </a:r>
          </a:p>
          <a:p>
            <a:pPr marL="171450" indent="-171450">
              <a:buFont typeface="Arial" pitchFamily="34" charset="0"/>
              <a:buChar char="•"/>
            </a:pPr>
            <a:r>
              <a:rPr lang="en-US" sz="1200" kern="1200" dirty="0" smtClean="0">
                <a:solidFill>
                  <a:schemeClr val="tx1"/>
                </a:solidFill>
                <a:effectLst/>
                <a:latin typeface="Segoe UI" pitchFamily="34" charset="0"/>
                <a:ea typeface="Segoe UI" pitchFamily="34" charset="0"/>
                <a:cs typeface="Segoe UI" pitchFamily="34" charset="0"/>
              </a:rPr>
              <a:t>This presentation must be</a:t>
            </a:r>
            <a:r>
              <a:rPr lang="en-US" sz="1200" kern="1200" baseline="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viewed in PowerPoint 2010.</a:t>
            </a:r>
            <a:r>
              <a:rPr lang="en-US" sz="1200" kern="1200" baseline="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If you don’t have PowerPoint 2010, the videos included in the presentation will not play. If you don’t have PowerPoint 2010, download the PowerPoint Viewer to view these files</a:t>
            </a:r>
            <a:r>
              <a:rPr lang="en-US" sz="1200" kern="1200" baseline="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(http://www.microsoft.com/downloads/details.aspx?displaylang=en&amp;FamilyID=cb9bf144%2D1076%2D4615%2D9951%2D294eeb832823).</a:t>
            </a:r>
          </a:p>
          <a:p>
            <a:pPr marL="171450" indent="-171450">
              <a:buFont typeface="Arial" pitchFamily="34" charset="0"/>
              <a:buChar char="•"/>
            </a:pPr>
            <a:r>
              <a:rPr lang="en-US" sz="1200" kern="1200" dirty="0" smtClean="0">
                <a:solidFill>
                  <a:schemeClr val="tx1"/>
                </a:solidFill>
                <a:effectLst/>
                <a:latin typeface="Segoe UI" pitchFamily="34" charset="0"/>
                <a:ea typeface="Segoe UI" pitchFamily="34" charset="0"/>
                <a:cs typeface="Segoe UI" pitchFamily="34" charset="0"/>
              </a:rPr>
              <a:t>If the yellow security bar appears at the top of the screen in PowerPoint, or if a Codec Unavailable 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a:t>
            </a:r>
          </a:p>
          <a:p>
            <a:pPr marL="171450" indent="-171450">
              <a:buFont typeface="Arial" pitchFamily="34" charset="0"/>
              <a:buChar char="•"/>
            </a:pPr>
            <a:r>
              <a:rPr lang="en-US" dirty="0" smtClean="0"/>
              <a:t>To browse other downloadable </a:t>
            </a:r>
            <a:r>
              <a:rPr lang="en-US" dirty="0" smtClean="0"/>
              <a:t>Excel </a:t>
            </a:r>
            <a:r>
              <a:rPr lang="en-US" dirty="0" smtClean="0"/>
              <a:t>training presentations, see  the “Download Office 2010 training” page (http://office.microsoft.com/en-us/powerpoint-help/download-office-2010-training-HA101901726.aspx).</a:t>
            </a:r>
          </a:p>
          <a:p>
            <a:pPr marL="171450" indent="-171450">
              <a:buFont typeface="Arial" pitchFamily="34" charset="0"/>
              <a:buChar char="•"/>
            </a:pPr>
            <a:r>
              <a:rPr lang="en-US" dirty="0" smtClean="0"/>
              <a:t>For detailed help in customizing this template, see the very last slide. Also, look for additional lesson text in the notes pane of some slides.]</a:t>
            </a:r>
          </a:p>
        </p:txBody>
      </p:sp>
      <p:sp>
        <p:nvSpPr>
          <p:cNvPr id="4" name="Slide Number Placeholder 3"/>
          <p:cNvSpPr>
            <a:spLocks noGrp="1"/>
          </p:cNvSpPr>
          <p:nvPr>
            <p:ph type="sldNum" sz="quarter" idx="10"/>
          </p:nvPr>
        </p:nvSpPr>
        <p:spPr/>
        <p:txBody>
          <a:bodyPr/>
          <a:lstStyle/>
          <a:p>
            <a:fld id="{6D495259-C478-458E-8F66-D0CFA83DA988}" type="slidenum">
              <a:rPr lang="en-US" smtClean="0"/>
              <a:t>2</a:t>
            </a:fld>
            <a:endParaRPr lang="en-US"/>
          </a:p>
        </p:txBody>
      </p:sp>
    </p:spTree>
    <p:extLst>
      <p:ext uri="{BB962C8B-B14F-4D97-AF65-F5344CB8AC3E}">
        <p14:creationId xmlns:p14="http://schemas.microsoft.com/office/powerpoint/2010/main" val="2742232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20</a:t>
            </a:fld>
            <a:endParaRPr lang="en-US"/>
          </a:p>
        </p:txBody>
      </p:sp>
    </p:spTree>
    <p:extLst>
      <p:ext uri="{BB962C8B-B14F-4D97-AF65-F5344CB8AC3E}">
        <p14:creationId xmlns:p14="http://schemas.microsoft.com/office/powerpoint/2010/main" val="2137239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21</a:t>
            </a:fld>
            <a:endParaRPr lang="en-US"/>
          </a:p>
        </p:txBody>
      </p:sp>
    </p:spTree>
    <p:extLst>
      <p:ext uri="{BB962C8B-B14F-4D97-AF65-F5344CB8AC3E}">
        <p14:creationId xmlns:p14="http://schemas.microsoft.com/office/powerpoint/2010/main" val="1373322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191000"/>
            <a:ext cx="5486400" cy="4876800"/>
          </a:xfrm>
        </p:spPr>
        <p:txBody>
          <a:bodyPr/>
          <a:lstStyle/>
          <a:p>
            <a:pPr eaLnBrk="1" hangingPunct="1"/>
            <a:r>
              <a:rPr lang="en-US" sz="1100" b="1" dirty="0" smtClean="0"/>
              <a:t>Using This Template</a:t>
            </a:r>
          </a:p>
          <a:p>
            <a:pPr eaLnBrk="1" hangingPunct="1"/>
            <a:r>
              <a:rPr lang="en-US" sz="990" dirty="0" smtClean="0"/>
              <a:t>This Microsoft PowerPoint</a:t>
            </a:r>
            <a:r>
              <a:rPr lang="en-US" sz="990" baseline="30000" dirty="0" smtClean="0"/>
              <a:t>®</a:t>
            </a:r>
            <a:r>
              <a:rPr lang="en-US" sz="990" dirty="0" smtClean="0"/>
              <a:t> template has training content about </a:t>
            </a:r>
            <a:r>
              <a:rPr lang="en-US" sz="990" dirty="0" smtClean="0"/>
              <a:t>working</a:t>
            </a:r>
            <a:r>
              <a:rPr lang="en-US" sz="990" baseline="0" dirty="0" smtClean="0"/>
              <a:t> with tables in</a:t>
            </a:r>
            <a:r>
              <a:rPr lang="en-US" sz="990" dirty="0" smtClean="0"/>
              <a:t> </a:t>
            </a:r>
            <a:r>
              <a:rPr lang="en-US" sz="990" dirty="0" smtClean="0"/>
              <a:t>Microsoft</a:t>
            </a:r>
            <a:r>
              <a:rPr lang="en-US" sz="990" baseline="0" dirty="0" smtClean="0"/>
              <a:t> </a:t>
            </a:r>
            <a:r>
              <a:rPr lang="en-US" sz="990" dirty="0" smtClean="0"/>
              <a:t>Excel</a:t>
            </a:r>
            <a:r>
              <a:rPr lang="en-US" sz="990" baseline="30000" dirty="0" smtClean="0"/>
              <a:t>®</a:t>
            </a:r>
            <a:r>
              <a:rPr lang="en-US" sz="990" dirty="0" smtClean="0"/>
              <a:t> </a:t>
            </a:r>
            <a:r>
              <a:rPr lang="en-US" sz="990" dirty="0" smtClean="0"/>
              <a:t>2010. Its content is adapted from the Office.com Training course called </a:t>
            </a:r>
            <a:r>
              <a:rPr lang="en-US" sz="990" dirty="0" smtClean="0"/>
              <a:t>“Use Excel tables to manage information.”</a:t>
            </a:r>
            <a:endParaRPr lang="en-US" sz="99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990" b="1" dirty="0" smtClean="0"/>
              <a:t>PowerPoint</a:t>
            </a:r>
            <a:r>
              <a:rPr lang="en-US" sz="990" b="1" baseline="0" dirty="0" smtClean="0"/>
              <a:t> version: </a:t>
            </a:r>
            <a:r>
              <a:rPr lang="en-US" sz="990" b="0" dirty="0" smtClean="0"/>
              <a:t>The template must be viewed in PowerPoint 2010. </a:t>
            </a:r>
            <a:r>
              <a:rPr lang="en-US" sz="990" kern="1200" dirty="0" smtClean="0">
                <a:solidFill>
                  <a:schemeClr val="tx1"/>
                </a:solidFill>
                <a:effectLst/>
              </a:rPr>
              <a:t>If you don’t have PowerPoint 2010, the videos included in the presentation will not play. </a:t>
            </a:r>
            <a:r>
              <a:rPr lang="en-US" sz="990" dirty="0" smtClean="0">
                <a:effectLst/>
                <a:latin typeface="Calibri,sans-serif"/>
              </a:rPr>
              <a:t>If you don’t have PowerPoint 2010, download the PowerPoint Viewer to view these files (http://www.microsoft.com/downloads/details.aspx?displaylang=en&amp;FamilyID=cb9bf144%2D1076%2D4615%2D9951%2D294eeb832823).</a:t>
            </a:r>
            <a:r>
              <a:rPr lang="en-US" sz="990" dirty="0" smtClean="0">
                <a:effectLst/>
              </a:rPr>
              <a:t/>
            </a:r>
            <a:br>
              <a:rPr lang="en-US" sz="990" dirty="0" smtClean="0">
                <a:effectLst/>
              </a:rPr>
            </a:br>
            <a:r>
              <a:rPr lang="en-US" sz="990" b="1" dirty="0" smtClean="0">
                <a:effectLst/>
              </a:rPr>
              <a:t>Video playback:</a:t>
            </a:r>
            <a:r>
              <a:rPr lang="en-US" sz="990" b="1" baseline="0" dirty="0" smtClean="0">
                <a:effectLst/>
              </a:rPr>
              <a:t> </a:t>
            </a:r>
            <a:r>
              <a:rPr lang="en-US" sz="990" dirty="0" smtClean="0">
                <a:effectLst/>
                <a:latin typeface="Calibri,sans-serif"/>
              </a:rPr>
              <a:t>If the yellow security bar appears at the top of the screen in PowerPoint, or if a Codec Unavailable message appears in the video playback window, the presentation might have opened in Protected View. To enable video playback, in the yellow security bar at the top of the PowerPoint window, click </a:t>
            </a:r>
            <a:r>
              <a:rPr lang="en-US" sz="990" b="1" dirty="0" smtClean="0">
                <a:effectLst/>
                <a:latin typeface="Calibri,sans-serif"/>
              </a:rPr>
              <a:t>Enable Editing</a:t>
            </a:r>
            <a:r>
              <a:rPr lang="en-US" sz="990" dirty="0" smtClean="0">
                <a:effectLst/>
                <a:latin typeface="Calibri,sans-serif"/>
              </a:rPr>
              <a:t>.</a:t>
            </a:r>
            <a:endParaRPr lang="en-US" sz="990" b="0" dirty="0" smtClean="0"/>
          </a:p>
          <a:p>
            <a:pPr eaLnBrk="1" hangingPunct="1"/>
            <a:r>
              <a:rPr lang="en-US" sz="990" b="1" dirty="0" smtClean="0"/>
              <a:t>Slide layouts: </a:t>
            </a:r>
            <a:r>
              <a:rPr lang="en-US" sz="990" b="0" dirty="0" smtClean="0"/>
              <a:t>Each slide has a custom layout.</a:t>
            </a:r>
            <a:r>
              <a:rPr lang="en-US" sz="990" b="0" baseline="0" dirty="0" smtClean="0"/>
              <a:t> To apply the custom layout to a new slide, right-click the slide thumbnail, point to </a:t>
            </a:r>
            <a:r>
              <a:rPr lang="en-US" sz="990" b="1" baseline="0" dirty="0" smtClean="0"/>
              <a:t>Layout</a:t>
            </a:r>
            <a:r>
              <a:rPr lang="en-US" sz="990" b="0" baseline="0" dirty="0" smtClean="0"/>
              <a:t>, and click the layout from the </a:t>
            </a:r>
            <a:r>
              <a:rPr lang="en-US" sz="990" b="1" baseline="0" dirty="0" smtClean="0"/>
              <a:t>Layout</a:t>
            </a:r>
            <a:r>
              <a:rPr lang="en-US" sz="990" b="0" baseline="0" dirty="0" smtClean="0"/>
              <a:t> gallery. To alter the layouts, open master view and alter the specific master layout in that view. You can find the layout’s title by pointing to its thumbnail.</a:t>
            </a:r>
            <a:endParaRPr lang="en-US" sz="990" b="0" dirty="0" smtClean="0"/>
          </a:p>
          <a:p>
            <a:pPr eaLnBrk="1" hangingPunct="1"/>
            <a:r>
              <a:rPr lang="en-US" sz="990" b="1" dirty="0" smtClean="0"/>
              <a:t>Animations:</a:t>
            </a:r>
            <a:r>
              <a:rPr lang="en-US" sz="990" dirty="0" smtClean="0"/>
              <a:t> Custom animation effects are applied throughout the presentation. These include </a:t>
            </a:r>
            <a:r>
              <a:rPr lang="en-US" sz="990" b="1" dirty="0" smtClean="0"/>
              <a:t>Float In</a:t>
            </a:r>
            <a:r>
              <a:rPr lang="en-US" sz="990" dirty="0" smtClean="0"/>
              <a:t> (</a:t>
            </a:r>
            <a:r>
              <a:rPr lang="en-US" sz="990" b="1" dirty="0" smtClean="0"/>
              <a:t>Up</a:t>
            </a:r>
            <a:r>
              <a:rPr lang="en-US" sz="990" dirty="0" smtClean="0"/>
              <a:t> or </a:t>
            </a:r>
            <a:r>
              <a:rPr lang="en-US" sz="990" b="1" dirty="0" smtClean="0"/>
              <a:t>Down</a:t>
            </a:r>
            <a:r>
              <a:rPr lang="en-US" sz="990" dirty="0" smtClean="0"/>
              <a:t> option), </a:t>
            </a:r>
            <a:r>
              <a:rPr lang="en-US" sz="990" b="1" dirty="0" smtClean="0"/>
              <a:t>Fade</a:t>
            </a:r>
            <a:r>
              <a:rPr lang="en-US" sz="990" dirty="0" smtClean="0"/>
              <a:t>,</a:t>
            </a:r>
            <a:r>
              <a:rPr lang="en-US" sz="990" baseline="0" dirty="0" smtClean="0"/>
              <a:t> and </a:t>
            </a:r>
            <a:r>
              <a:rPr lang="en-US" sz="990" b="1" baseline="0" dirty="0" smtClean="0"/>
              <a:t>Zoom</a:t>
            </a:r>
            <a:r>
              <a:rPr lang="en-US" sz="990" dirty="0" smtClean="0"/>
              <a:t>. To alter animation effects, click the </a:t>
            </a:r>
            <a:r>
              <a:rPr lang="en-US" sz="990" b="1" dirty="0" smtClean="0"/>
              <a:t>Animations</a:t>
            </a:r>
            <a:r>
              <a:rPr lang="en-US" sz="990" dirty="0" smtClean="0"/>
              <a:t> tab, and</a:t>
            </a:r>
            <a:r>
              <a:rPr lang="en-US" sz="990" baseline="0" dirty="0" smtClean="0"/>
              <a:t> use the </a:t>
            </a:r>
            <a:r>
              <a:rPr lang="en-US" sz="990" b="1" baseline="0" dirty="0" smtClean="0"/>
              <a:t>Add Animation</a:t>
            </a:r>
            <a:r>
              <a:rPr lang="en-US" sz="990" baseline="0" dirty="0" smtClean="0"/>
              <a:t> gallery and </a:t>
            </a:r>
            <a:r>
              <a:rPr lang="en-US" sz="990" b="1" baseline="0" dirty="0" smtClean="0"/>
              <a:t>Timing</a:t>
            </a:r>
            <a:r>
              <a:rPr lang="en-US" sz="990" baseline="0" dirty="0" smtClean="0"/>
              <a:t> options. </a:t>
            </a:r>
            <a:r>
              <a:rPr lang="en-US" sz="990" b="1" baseline="0" dirty="0" smtClean="0"/>
              <a:t>Effect Options</a:t>
            </a:r>
            <a:r>
              <a:rPr lang="en-US" sz="990" baseline="0" dirty="0" smtClean="0"/>
              <a:t> gives you choices about the effect; click </a:t>
            </a:r>
            <a:r>
              <a:rPr lang="en-US" sz="990" b="1" baseline="0" dirty="0" smtClean="0"/>
              <a:t>Animation Pane</a:t>
            </a:r>
            <a:r>
              <a:rPr lang="en-US" sz="990" baseline="0" dirty="0" smtClean="0"/>
              <a:t> on the </a:t>
            </a:r>
            <a:r>
              <a:rPr lang="en-US" sz="990" b="1" baseline="0" dirty="0" smtClean="0"/>
              <a:t>Animations</a:t>
            </a:r>
            <a:r>
              <a:rPr lang="en-US" sz="990" baseline="0" dirty="0" smtClean="0"/>
              <a:t> tab to work with multiple animations. </a:t>
            </a:r>
          </a:p>
          <a:p>
            <a:pPr eaLnBrk="1" hangingPunct="1"/>
            <a:r>
              <a:rPr lang="en-US" sz="990" b="1" baseline="0" dirty="0" smtClean="0"/>
              <a:t>Transitions</a:t>
            </a:r>
            <a:r>
              <a:rPr lang="en-US" sz="990" baseline="0" dirty="0" smtClean="0"/>
              <a:t>: One transition, </a:t>
            </a:r>
            <a:r>
              <a:rPr lang="en-US" sz="990" b="1" baseline="0" dirty="0" smtClean="0"/>
              <a:t>Doors</a:t>
            </a:r>
            <a:r>
              <a:rPr lang="en-US" sz="990" baseline="0" dirty="0" smtClean="0"/>
              <a:t>, is used to emphasize sections of the slide show. It’s applied on the </a:t>
            </a:r>
            <a:r>
              <a:rPr lang="en-US" sz="990" b="1" baseline="0" dirty="0" smtClean="0"/>
              <a:t>Course Contents</a:t>
            </a:r>
            <a:r>
              <a:rPr lang="en-US" sz="990" baseline="0" dirty="0" smtClean="0"/>
              <a:t> slide, </a:t>
            </a:r>
            <a:r>
              <a:rPr lang="en-US" sz="990" b="1" baseline="0" dirty="0" smtClean="0"/>
              <a:t>Lesson</a:t>
            </a:r>
            <a:r>
              <a:rPr lang="en-US" sz="990" baseline="0" dirty="0" smtClean="0"/>
              <a:t> slide, and the first test slide. </a:t>
            </a:r>
          </a:p>
          <a:p>
            <a:pPr eaLnBrk="1" hangingPunct="1"/>
            <a:r>
              <a:rPr lang="en-US" sz="990" b="1" dirty="0" smtClean="0"/>
              <a:t>Hyperlinks to online course:</a:t>
            </a:r>
            <a:r>
              <a:rPr lang="en-US" sz="990" dirty="0" smtClean="0"/>
              <a:t> The template contains links to the online version of this training </a:t>
            </a:r>
            <a:r>
              <a:rPr lang="en-US" sz="990" dirty="0" smtClean="0"/>
              <a:t>course that take </a:t>
            </a:r>
            <a:r>
              <a:rPr lang="en-US" sz="990" dirty="0" smtClean="0"/>
              <a:t>you to the hands-on practice session for </a:t>
            </a:r>
            <a:r>
              <a:rPr lang="en-US" sz="990" dirty="0" smtClean="0"/>
              <a:t>the lesson </a:t>
            </a:r>
            <a:r>
              <a:rPr lang="en-US" sz="990" dirty="0" smtClean="0"/>
              <a:t>and to the Quick Reference Card that is published for </a:t>
            </a:r>
            <a:r>
              <a:rPr lang="en-US" sz="990" dirty="0" smtClean="0"/>
              <a:t>the course</a:t>
            </a:r>
            <a:r>
              <a:rPr lang="en-US" sz="990" dirty="0" smtClean="0"/>
              <a:t>. </a:t>
            </a:r>
            <a:r>
              <a:rPr lang="en-US" sz="990" b="1" dirty="0" smtClean="0"/>
              <a:t>Please take note:</a:t>
            </a:r>
            <a:r>
              <a:rPr lang="en-US" sz="990" dirty="0" smtClean="0"/>
              <a:t> You must </a:t>
            </a:r>
            <a:r>
              <a:rPr lang="en-US" sz="990" dirty="0" smtClean="0"/>
              <a:t>have Excel </a:t>
            </a:r>
            <a:r>
              <a:rPr lang="en-US" sz="990" dirty="0" smtClean="0"/>
              <a:t>2010 installed to view the hands-on practice </a:t>
            </a:r>
            <a:r>
              <a:rPr lang="en-US" sz="990" dirty="0" smtClean="0"/>
              <a:t>session. </a:t>
            </a:r>
            <a:r>
              <a:rPr lang="en-US" sz="990" dirty="0" smtClean="0"/>
              <a:t>If you don’t have </a:t>
            </a:r>
            <a:r>
              <a:rPr lang="en-US" sz="990" dirty="0" smtClean="0"/>
              <a:t>Excel </a:t>
            </a:r>
            <a:r>
              <a:rPr lang="en-US" sz="990" dirty="0" smtClean="0"/>
              <a:t>2010, you won’t be able to access the practice instructions. </a:t>
            </a:r>
          </a:p>
          <a:p>
            <a:pPr eaLnBrk="1" hangingPunct="1"/>
            <a:r>
              <a:rPr lang="en-US" sz="990" b="1" dirty="0" smtClean="0"/>
              <a:t>Headers and footers:</a:t>
            </a:r>
            <a:r>
              <a:rPr lang="en-US" sz="990" dirty="0" smtClean="0"/>
              <a:t> The template contains a footer that has the course title. To add footers such as the date or slide numbers,</a:t>
            </a:r>
            <a:r>
              <a:rPr lang="en-US" sz="990" baseline="0" dirty="0" smtClean="0"/>
              <a:t> click the </a:t>
            </a:r>
            <a:r>
              <a:rPr lang="en-US" sz="990" b="1" baseline="0" dirty="0" smtClean="0"/>
              <a:t>Insert</a:t>
            </a:r>
            <a:r>
              <a:rPr lang="en-US" sz="990" baseline="0" dirty="0" smtClean="0"/>
              <a:t> tab, and click </a:t>
            </a:r>
            <a:r>
              <a:rPr lang="en-US" sz="990" b="1" baseline="0" dirty="0" smtClean="0"/>
              <a:t>Header &amp; Footer</a:t>
            </a:r>
            <a:r>
              <a:rPr lang="en-US" sz="990" baseline="0" dirty="0" smtClean="0"/>
              <a:t>. </a:t>
            </a:r>
            <a:endParaRPr lang="en-US" sz="990" dirty="0" smtClean="0"/>
          </a:p>
        </p:txBody>
      </p:sp>
      <p:sp>
        <p:nvSpPr>
          <p:cNvPr id="4" name="Slide Number Placeholder 3"/>
          <p:cNvSpPr>
            <a:spLocks noGrp="1"/>
          </p:cNvSpPr>
          <p:nvPr>
            <p:ph type="sldNum" sz="quarter" idx="10"/>
          </p:nvPr>
        </p:nvSpPr>
        <p:spPr/>
        <p:txBody>
          <a:bodyPr/>
          <a:lstStyle/>
          <a:p>
            <a:fld id="{6D495259-C478-458E-8F66-D0CFA83DA988}" type="slidenum">
              <a:rPr lang="en-US" smtClean="0"/>
              <a:t>22</a:t>
            </a:fld>
            <a:endParaRPr lang="en-US"/>
          </a:p>
        </p:txBody>
      </p:sp>
    </p:spTree>
    <p:extLst>
      <p:ext uri="{BB962C8B-B14F-4D97-AF65-F5344CB8AC3E}">
        <p14:creationId xmlns:p14="http://schemas.microsoft.com/office/powerpoint/2010/main" val="65372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3</a:t>
            </a:fld>
            <a:endParaRPr lang="en-US"/>
          </a:p>
        </p:txBody>
      </p:sp>
    </p:spTree>
    <p:extLst>
      <p:ext uri="{BB962C8B-B14F-4D97-AF65-F5344CB8AC3E}">
        <p14:creationId xmlns:p14="http://schemas.microsoft.com/office/powerpoint/2010/main" val="2687346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4</a:t>
            </a:fld>
            <a:endParaRPr lang="en-US"/>
          </a:p>
        </p:txBody>
      </p:sp>
    </p:spTree>
    <p:extLst>
      <p:ext uri="{BB962C8B-B14F-4D97-AF65-F5344CB8AC3E}">
        <p14:creationId xmlns:p14="http://schemas.microsoft.com/office/powerpoint/2010/main" val="153562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495259-C478-458E-8F66-D0CFA83DA988}" type="slidenum">
              <a:rPr lang="en-US" smtClean="0"/>
              <a:t>5</a:t>
            </a:fld>
            <a:endParaRPr lang="en-US"/>
          </a:p>
        </p:txBody>
      </p:sp>
    </p:spTree>
    <p:extLst>
      <p:ext uri="{BB962C8B-B14F-4D97-AF65-F5344CB8AC3E}">
        <p14:creationId xmlns:p14="http://schemas.microsoft.com/office/powerpoint/2010/main" val="2168869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144065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14406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14406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Segoe UI" pitchFamily="34" charset="0"/>
                <a:ea typeface="Segoe UI" pitchFamily="34" charset="0"/>
                <a:cs typeface="Segoe UI" pitchFamily="34" charset="0"/>
              </a:rPr>
              <a:t>[</a:t>
            </a:r>
            <a:r>
              <a:rPr lang="en-US" sz="1200" b="1" kern="1200" dirty="0" smtClean="0">
                <a:solidFill>
                  <a:schemeClr val="tx1"/>
                </a:solidFill>
                <a:effectLst/>
                <a:latin typeface="Segoe UI" pitchFamily="34" charset="0"/>
                <a:ea typeface="Segoe UI" pitchFamily="34" charset="0"/>
                <a:cs typeface="Segoe UI" pitchFamily="34" charset="0"/>
              </a:rPr>
              <a:t>Note to trainer: </a:t>
            </a:r>
            <a:r>
              <a:rPr lang="en-US" sz="1200" kern="1200" dirty="0" smtClean="0">
                <a:solidFill>
                  <a:schemeClr val="tx1"/>
                </a:solidFill>
                <a:effectLst/>
                <a:latin typeface="Segoe UI" pitchFamily="34" charset="0"/>
                <a:ea typeface="Segoe UI" pitchFamily="34" charset="0"/>
                <a:cs typeface="Segoe UI" pitchFamily="34" charset="0"/>
              </a:rPr>
              <a:t>If you have trouble playing this video, for instance if a </a:t>
            </a:r>
            <a:r>
              <a:rPr lang="en-US" sz="1200" b="0" kern="1200" dirty="0" smtClean="0">
                <a:solidFill>
                  <a:schemeClr val="tx1"/>
                </a:solidFill>
                <a:effectLst/>
                <a:latin typeface="Segoe UI" pitchFamily="34" charset="0"/>
                <a:ea typeface="Segoe UI" pitchFamily="34" charset="0"/>
                <a:cs typeface="Segoe UI" pitchFamily="34" charset="0"/>
              </a:rPr>
              <a:t>Codec Unavailable</a:t>
            </a:r>
            <a:r>
              <a:rPr lang="en-US" sz="1200" b="1" kern="1200" dirty="0" smtClean="0">
                <a:solidFill>
                  <a:schemeClr val="tx1"/>
                </a:solidFill>
                <a:effectLst/>
                <a:latin typeface="Segoe UI" pitchFamily="34" charset="0"/>
                <a:ea typeface="Segoe UI" pitchFamily="34" charset="0"/>
                <a:cs typeface="Segoe UI" pitchFamily="34" charset="0"/>
              </a:rPr>
              <a:t> </a:t>
            </a:r>
            <a:r>
              <a:rPr lang="en-US" sz="1200" kern="1200" dirty="0" smtClean="0">
                <a:solidFill>
                  <a:schemeClr val="tx1"/>
                </a:solidFill>
                <a:effectLst/>
                <a:latin typeface="Segoe UI" pitchFamily="34" charset="0"/>
                <a:ea typeface="Segoe UI" pitchFamily="34" charset="0"/>
                <a:cs typeface="Segoe UI" pitchFamily="34" charset="0"/>
              </a:rPr>
              <a:t>message appears in the video playback window, the presentation might have opened in Protected View. To enable video playback, in the yellow security bar at the top of the PowerPoint window, click </a:t>
            </a:r>
            <a:r>
              <a:rPr lang="en-US" sz="1200" b="1" kern="1200" dirty="0" smtClean="0">
                <a:solidFill>
                  <a:schemeClr val="tx1"/>
                </a:solidFill>
                <a:effectLst/>
                <a:latin typeface="Segoe UI" pitchFamily="34" charset="0"/>
                <a:ea typeface="Segoe UI" pitchFamily="34" charset="0"/>
                <a:cs typeface="Segoe UI" pitchFamily="34" charset="0"/>
              </a:rPr>
              <a:t>Enable Editing</a:t>
            </a:r>
            <a:r>
              <a:rPr lang="en-US" sz="1200" kern="1200" dirty="0" smtClean="0">
                <a:solidFill>
                  <a:schemeClr val="tx1"/>
                </a:solidFill>
                <a:effectLst/>
                <a:latin typeface="Segoe UI" pitchFamily="34" charset="0"/>
                <a:ea typeface="Segoe UI" pitchFamily="34" charset="0"/>
                <a:cs typeface="Segoe UI" pitchFamily="34" charset="0"/>
              </a:rPr>
              <a:t>. Note that even with Protected View turned on, video should play correctly in Slide Show view</a:t>
            </a:r>
            <a:r>
              <a:rPr lang="en-US" sz="1200" b="0" kern="1200" dirty="0" smtClean="0">
                <a:solidFill>
                  <a:schemeClr val="tx1"/>
                </a:solidFill>
                <a:effectLst/>
                <a:latin typeface="Segoe UI" pitchFamily="34" charset="0"/>
                <a:ea typeface="Segoe UI" pitchFamily="34" charset="0"/>
                <a:cs typeface="Segoe UI" pitchFamily="34" charset="0"/>
              </a:rPr>
              <a:t>.]</a:t>
            </a:r>
            <a:endParaRPr lang="en-US" b="0" dirty="0" smtClean="0"/>
          </a:p>
          <a:p>
            <a:endParaRPr lang="en-US" dirty="0"/>
          </a:p>
        </p:txBody>
      </p:sp>
      <p:sp>
        <p:nvSpPr>
          <p:cNvPr id="4" name="Slide Number Placeholder 3"/>
          <p:cNvSpPr>
            <a:spLocks noGrp="1"/>
          </p:cNvSpPr>
          <p:nvPr>
            <p:ph type="sldNum" sz="quarter" idx="10"/>
          </p:nvPr>
        </p:nvSpPr>
        <p:spPr/>
        <p:txBody>
          <a:bodyPr/>
          <a:lstStyle/>
          <a:p>
            <a:fld id="{6D495259-C478-458E-8F66-D0CFA83DA98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44065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3200400"/>
            <a:ext cx="5105400" cy="1470025"/>
          </a:xfrm>
        </p:spPr>
        <p:txBody>
          <a:bodyPr>
            <a:normAutofit/>
          </a:bodyPr>
          <a:lstStyle>
            <a:lvl1pPr algn="l">
              <a:defRPr sz="3600">
                <a:latin typeface="Segoe Light"/>
              </a:defRPr>
            </a:lvl1pPr>
          </a:lstStyle>
          <a:p>
            <a:endParaRPr lang="en-US" dirty="0"/>
          </a:p>
        </p:txBody>
      </p:sp>
      <p:sp>
        <p:nvSpPr>
          <p:cNvPr id="3" name="Subtitle 2"/>
          <p:cNvSpPr>
            <a:spLocks noGrp="1"/>
          </p:cNvSpPr>
          <p:nvPr>
            <p:ph type="subTitle" idx="1"/>
          </p:nvPr>
        </p:nvSpPr>
        <p:spPr>
          <a:xfrm>
            <a:off x="3810000" y="4648200"/>
            <a:ext cx="5105400" cy="1752600"/>
          </a:xfrm>
        </p:spPr>
        <p:txBody>
          <a:bodyPr>
            <a:normAutofit/>
          </a:bodyPr>
          <a:lstStyle>
            <a:lvl1pPr marL="0" indent="0" algn="l">
              <a:buNone/>
              <a:defRPr sz="2400">
                <a:solidFill>
                  <a:schemeClr val="tx1">
                    <a:tint val="75000"/>
                  </a:schemeClr>
                </a:solidFill>
                <a:latin typeface="Sego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p>
            <a:fld id="{28AB548F-BD4B-44D8-9F28-F8CD703C9DD7}" type="datetime1">
              <a:rPr lang="en-US" smtClean="0"/>
              <a:t>5/19/2011</a:t>
            </a:fld>
            <a:endParaRPr lang="en-US"/>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3918530430"/>
      </p:ext>
    </p:extLst>
  </p:cSld>
  <p:clrMapOvr>
    <a:masterClrMapping/>
  </p:clrMapOvr>
  <p:transition spd="slow">
    <p:wipe dir="d"/>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ggestions for practi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3880803"/>
          </a:xfrm>
        </p:spPr>
        <p:txBody>
          <a:bodyPr vert="horz" lIns="91440" tIns="45720" rIns="91440" bIns="45720" rtlCol="0">
            <a:normAutofit/>
          </a:bodyPr>
          <a:lstStyle>
            <a:lvl1pPr marL="457200" indent="-457200">
              <a:spcBef>
                <a:spcPts val="600"/>
              </a:spcBef>
              <a:spcAft>
                <a:spcPts val="1200"/>
              </a:spcAft>
              <a:buClr>
                <a:schemeClr val="accent6"/>
              </a:buClr>
              <a:buFont typeface="+mj-lt"/>
              <a:buAutoNum type="arabicPeriod"/>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857250" indent="-457200">
              <a:spcBef>
                <a:spcPts val="400"/>
              </a:spcBef>
              <a:spcAft>
                <a:spcPts val="1000"/>
              </a:spcAft>
              <a:buClr>
                <a:schemeClr val="accent6"/>
              </a:buClr>
              <a:buFont typeface="+mj-lt"/>
              <a:buAutoNum type="arabicPeriod"/>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1257300" indent="-342900">
              <a:spcBef>
                <a:spcPts val="200"/>
              </a:spcBef>
              <a:spcAft>
                <a:spcPts val="800"/>
              </a:spcAft>
              <a:buClr>
                <a:schemeClr val="accent6"/>
              </a:buClr>
              <a:buFont typeface="+mj-lt"/>
              <a:buAutoNum type="arabicPeriod"/>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714500" indent="-342900">
              <a:spcBef>
                <a:spcPts val="100"/>
              </a:spcBef>
              <a:spcAft>
                <a:spcPts val="600"/>
              </a:spcAft>
              <a:buClr>
                <a:schemeClr val="accent6"/>
              </a:buClr>
              <a:buFont typeface="+mj-lt"/>
              <a:buAutoNum type="arabicPeriod"/>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2171700" indent="-342900">
              <a:spcBef>
                <a:spcPts val="200"/>
              </a:spcBef>
              <a:spcAft>
                <a:spcPts val="0"/>
              </a:spcAft>
              <a:buClr>
                <a:schemeClr val="accent6"/>
              </a:buClr>
              <a:buFont typeface="+mj-lt"/>
              <a:buAutoNum type="arabicPeriod"/>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text styles</a:t>
            </a:r>
          </a:p>
          <a:p>
            <a:pPr marL="676275" lvl="1" indent="-276225">
              <a:spcBef>
                <a:spcPts val="600"/>
              </a:spcBef>
              <a:spcAft>
                <a:spcPts val="1200"/>
              </a:spcAft>
              <a:buClr>
                <a:srgbClr val="FF9900"/>
              </a:buCl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4FDEB45-4609-474B-B3F2-E8CAEA6B1797}" type="datetime1">
              <a:rPr lang="en-US" smtClean="0"/>
              <a:t>5/19/2011</a:t>
            </a:fld>
            <a:endParaRPr lang="en-US"/>
          </a:p>
        </p:txBody>
      </p:sp>
      <p:sp>
        <p:nvSpPr>
          <p:cNvPr id="5" name="Footer Placeholder 4"/>
          <p:cNvSpPr>
            <a:spLocks noGrp="1"/>
          </p:cNvSpPr>
          <p:nvPr>
            <p:ph type="ftr" sz="quarter" idx="11"/>
          </p:nvPr>
        </p:nvSpPr>
        <p:spPr>
          <a:xfrm>
            <a:off x="2590800" y="6356350"/>
            <a:ext cx="3962400" cy="365125"/>
          </a:xfrm>
        </p:spPr>
        <p:txBody>
          <a:body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9" name="Text Placeholder 8"/>
          <p:cNvSpPr>
            <a:spLocks noGrp="1"/>
          </p:cNvSpPr>
          <p:nvPr>
            <p:ph type="body" sz="quarter" idx="13"/>
          </p:nvPr>
        </p:nvSpPr>
        <p:spPr>
          <a:xfrm>
            <a:off x="533400" y="5410200"/>
            <a:ext cx="8153400" cy="762000"/>
          </a:xfrm>
        </p:spPr>
        <p:txBody>
          <a:bodyPr/>
          <a:lstStyle>
            <a:lvl1pPr marL="0" indent="0">
              <a:buNone/>
              <a:defRPr sz="2400">
                <a:latin typeface="Segoe UI" pitchFamily="34" charset="0"/>
                <a:ea typeface="Segoe UI" pitchFamily="34" charset="0"/>
                <a:cs typeface="Segoe UI" pitchFamily="34" charset="0"/>
              </a:defRPr>
            </a:lvl1pPr>
          </a:lstStyle>
          <a:p>
            <a:pPr lvl="0"/>
            <a:r>
              <a:rPr lang="en-US" smtClean="0"/>
              <a:t>Click to edit Master text styles</a:t>
            </a:r>
            <a:endParaRPr lang="en-US"/>
          </a:p>
        </p:txBody>
      </p:sp>
    </p:spTree>
    <p:extLst>
      <p:ext uri="{BB962C8B-B14F-4D97-AF65-F5344CB8AC3E}">
        <p14:creationId xmlns:p14="http://schemas.microsoft.com/office/powerpoint/2010/main" val="3412282877"/>
      </p:ext>
    </p:extLst>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st question, optional answ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756603"/>
          </a:xfrm>
        </p:spPr>
        <p:txBody>
          <a:bodyPr vert="horz" lIns="91440" tIns="45720" rIns="91440" bIns="45720" rtlCol="0">
            <a:normAutofit/>
          </a:bodyPr>
          <a:lstStyle>
            <a:lvl1pPr marL="0" indent="0">
              <a:spcBef>
                <a:spcPts val="600"/>
              </a:spcBef>
              <a:spcAft>
                <a:spcPts val="1200"/>
              </a:spcAft>
              <a:buClr>
                <a:schemeClr val="accent6"/>
              </a:buClr>
              <a:buFontTx/>
              <a:buNone/>
              <a:defRPr lang="en-US" sz="24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
        <p:nvSpPr>
          <p:cNvPr id="4" name="Date Placeholder 3"/>
          <p:cNvSpPr>
            <a:spLocks noGrp="1"/>
          </p:cNvSpPr>
          <p:nvPr>
            <p:ph type="dt" sz="half" idx="10"/>
          </p:nvPr>
        </p:nvSpPr>
        <p:spPr/>
        <p:txBody>
          <a:bodyPr/>
          <a:lstStyle/>
          <a:p>
            <a:fld id="{42150B7A-19B6-4603-8A3F-051ECD6B8BB9}" type="datetime1">
              <a:rPr lang="en-US" smtClean="0"/>
              <a:t>5/19/2011</a:t>
            </a:fld>
            <a:endParaRPr lang="en-US"/>
          </a:p>
        </p:txBody>
      </p:sp>
      <p:sp>
        <p:nvSpPr>
          <p:cNvPr id="5" name="Footer Placeholder 4"/>
          <p:cNvSpPr>
            <a:spLocks noGrp="1"/>
          </p:cNvSpPr>
          <p:nvPr>
            <p:ph type="ftr" sz="quarter" idx="11"/>
          </p:nvPr>
        </p:nvSpPr>
        <p:spPr>
          <a:xfrm>
            <a:off x="2590800" y="6356350"/>
            <a:ext cx="3962400" cy="365125"/>
          </a:xfrm>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Content Placeholder 2"/>
          <p:cNvSpPr>
            <a:spLocks noGrp="1"/>
          </p:cNvSpPr>
          <p:nvPr>
            <p:ph idx="13"/>
          </p:nvPr>
        </p:nvSpPr>
        <p:spPr>
          <a:xfrm>
            <a:off x="518160" y="2514600"/>
            <a:ext cx="8229600" cy="3581400"/>
          </a:xfrm>
        </p:spPr>
        <p:txBody>
          <a:bodyPr vert="horz" lIns="91440" tIns="45720" rIns="91440" bIns="45720" rtlCol="0">
            <a:normAutofit/>
          </a:bodyPr>
          <a:lstStyle>
            <a:lvl1pPr marL="457200" indent="-457200">
              <a:spcBef>
                <a:spcPts val="600"/>
              </a:spcBef>
              <a:spcAft>
                <a:spcPts val="1200"/>
              </a:spcAft>
              <a:buClr>
                <a:schemeClr val="accent6"/>
              </a:buClr>
              <a:buFont typeface="+mj-lt"/>
              <a:buAutoNum type="arabicPeriod"/>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Tree>
    <p:extLst>
      <p:ext uri="{BB962C8B-B14F-4D97-AF65-F5344CB8AC3E}">
        <p14:creationId xmlns:p14="http://schemas.microsoft.com/office/powerpoint/2010/main" val="2186876284"/>
      </p:ext>
    </p:extLst>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st answer, explan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756603"/>
          </a:xfrm>
        </p:spPr>
        <p:txBody>
          <a:bodyPr vert="horz" lIns="91440" tIns="45720" rIns="91440" bIns="45720" rtlCol="0">
            <a:normAutofit/>
          </a:bodyPr>
          <a:lstStyle>
            <a:lvl1pPr marL="0" indent="0">
              <a:spcBef>
                <a:spcPts val="600"/>
              </a:spcBef>
              <a:spcAft>
                <a:spcPts val="1200"/>
              </a:spcAft>
              <a:buClr>
                <a:schemeClr val="accent6"/>
              </a:buClr>
              <a:buFontTx/>
              <a:buNone/>
              <a:defRPr lang="en-US" sz="24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
        <p:nvSpPr>
          <p:cNvPr id="4" name="Date Placeholder 3"/>
          <p:cNvSpPr>
            <a:spLocks noGrp="1"/>
          </p:cNvSpPr>
          <p:nvPr>
            <p:ph type="dt" sz="half" idx="10"/>
          </p:nvPr>
        </p:nvSpPr>
        <p:spPr/>
        <p:txBody>
          <a:bodyPr/>
          <a:lstStyle/>
          <a:p>
            <a:fld id="{8097E37D-1EBC-425B-955A-7B86101FF5CC}" type="datetime1">
              <a:rPr lang="en-US" smtClean="0"/>
              <a:t>5/19/2011</a:t>
            </a:fld>
            <a:endParaRPr lang="en-US"/>
          </a:p>
        </p:txBody>
      </p:sp>
      <p:sp>
        <p:nvSpPr>
          <p:cNvPr id="5" name="Footer Placeholder 4"/>
          <p:cNvSpPr>
            <a:spLocks noGrp="1"/>
          </p:cNvSpPr>
          <p:nvPr>
            <p:ph type="ftr" sz="quarter" idx="11"/>
          </p:nvPr>
        </p:nvSpPr>
        <p:spPr>
          <a:xfrm>
            <a:off x="2590800" y="6356350"/>
            <a:ext cx="3962400" cy="365125"/>
          </a:xfrm>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Content Placeholder 2"/>
          <p:cNvSpPr>
            <a:spLocks noGrp="1"/>
          </p:cNvSpPr>
          <p:nvPr>
            <p:ph idx="13"/>
          </p:nvPr>
        </p:nvSpPr>
        <p:spPr>
          <a:xfrm>
            <a:off x="508000" y="2514600"/>
            <a:ext cx="8229600" cy="3581400"/>
          </a:xfrm>
        </p:spPr>
        <p:txBody>
          <a:bodyPr vert="horz" lIns="91440" tIns="45720" rIns="91440" bIns="45720" rtlCol="0">
            <a:normAutofit/>
          </a:bodyPr>
          <a:lstStyle>
            <a:lvl1pPr marL="0" indent="0">
              <a:spcBef>
                <a:spcPts val="600"/>
              </a:spcBef>
              <a:spcAft>
                <a:spcPts val="1200"/>
              </a:spcAft>
              <a:buClr>
                <a:schemeClr val="accent6"/>
              </a:buClr>
              <a:buFont typeface="+mj-lt"/>
              <a:buNone/>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Tree>
    <p:extLst>
      <p:ext uri="{BB962C8B-B14F-4D97-AF65-F5344CB8AC3E}">
        <p14:creationId xmlns:p14="http://schemas.microsoft.com/office/powerpoint/2010/main" val="3591863876"/>
      </p:ext>
    </p:extLst>
  </p:cSld>
  <p:clrMapOvr>
    <a:masterClrMapping/>
  </p:clrMapOvr>
  <p:transition spd="slow">
    <p:wipe dir="d"/>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R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756603"/>
          </a:xfrm>
        </p:spPr>
        <p:txBody>
          <a:bodyPr vert="horz" lIns="91440" tIns="45720" rIns="91440" bIns="45720" rtlCol="0">
            <a:normAutofit/>
          </a:bodyPr>
          <a:lstStyle>
            <a:lvl1pPr marL="0" indent="0">
              <a:spcBef>
                <a:spcPts val="600"/>
              </a:spcBef>
              <a:spcAft>
                <a:spcPts val="1200"/>
              </a:spcAft>
              <a:buClr>
                <a:schemeClr val="accent6"/>
              </a:buClr>
              <a:buFontTx/>
              <a:buNone/>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
        <p:nvSpPr>
          <p:cNvPr id="4" name="Date Placeholder 3"/>
          <p:cNvSpPr>
            <a:spLocks noGrp="1"/>
          </p:cNvSpPr>
          <p:nvPr>
            <p:ph type="dt" sz="half" idx="10"/>
          </p:nvPr>
        </p:nvSpPr>
        <p:spPr/>
        <p:txBody>
          <a:bodyPr/>
          <a:lstStyle/>
          <a:p>
            <a:fld id="{A9D86CF7-06B8-441B-A9F1-617AE5980BFC}" type="datetime1">
              <a:rPr lang="en-US" smtClean="0"/>
              <a:t>5/19/2011</a:t>
            </a:fld>
            <a:endParaRPr lang="en-US"/>
          </a:p>
        </p:txBody>
      </p:sp>
      <p:sp>
        <p:nvSpPr>
          <p:cNvPr id="5" name="Footer Placeholder 4"/>
          <p:cNvSpPr>
            <a:spLocks noGrp="1"/>
          </p:cNvSpPr>
          <p:nvPr>
            <p:ph type="ftr" sz="quarter" idx="11"/>
          </p:nvPr>
        </p:nvSpPr>
        <p:spPr>
          <a:xfrm>
            <a:off x="2590800" y="6356350"/>
            <a:ext cx="3962400" cy="365125"/>
          </a:xfrm>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2009659827"/>
      </p:ext>
    </p:extLst>
  </p:cSld>
  <p:clrMapOvr>
    <a:masterClrMapping/>
  </p:clrMapOvr>
  <p:transition spd="slow">
    <p:wipe dir="d"/>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tx1">
                    <a:lumMod val="85000"/>
                    <a:lumOff val="15000"/>
                  </a:schemeClr>
                </a:solidFill>
                <a:latin typeface="Segoe UI" pitchFamily="34" charset="0"/>
                <a:ea typeface="Segoe UI" pitchFamily="34" charset="0"/>
                <a:cs typeface="Segoe UI" pitchFamily="34" charset="0"/>
              </a:defRPr>
            </a:lvl1pPr>
            <a:lvl2pPr>
              <a:defRPr sz="2400">
                <a:solidFill>
                  <a:schemeClr val="tx1">
                    <a:lumMod val="85000"/>
                    <a:lumOff val="15000"/>
                  </a:schemeClr>
                </a:solidFill>
                <a:latin typeface="Segoe UI" pitchFamily="34" charset="0"/>
                <a:ea typeface="Segoe UI" pitchFamily="34" charset="0"/>
                <a:cs typeface="Segoe UI" pitchFamily="34" charset="0"/>
              </a:defRPr>
            </a:lvl2pPr>
            <a:lvl3pPr>
              <a:defRPr sz="2000">
                <a:solidFill>
                  <a:schemeClr val="tx1">
                    <a:lumMod val="85000"/>
                    <a:lumOff val="15000"/>
                  </a:schemeClr>
                </a:solidFill>
                <a:latin typeface="Segoe UI" pitchFamily="34" charset="0"/>
                <a:ea typeface="Segoe UI" pitchFamily="34" charset="0"/>
                <a:cs typeface="Segoe UI" pitchFamily="34" charset="0"/>
              </a:defRPr>
            </a:lvl3pPr>
            <a:lvl4pPr>
              <a:defRPr sz="1800">
                <a:solidFill>
                  <a:schemeClr val="tx1">
                    <a:lumMod val="85000"/>
                    <a:lumOff val="15000"/>
                  </a:schemeClr>
                </a:solidFill>
                <a:latin typeface="Segoe UI" pitchFamily="34" charset="0"/>
                <a:ea typeface="Segoe UI" pitchFamily="34" charset="0"/>
                <a:cs typeface="Segoe UI" pitchFamily="34" charset="0"/>
              </a:defRPr>
            </a:lvl4pPr>
            <a:lvl5pPr>
              <a:defRPr sz="1800">
                <a:solidFill>
                  <a:schemeClr val="tx1">
                    <a:lumMod val="85000"/>
                    <a:lumOff val="15000"/>
                  </a:schemeClr>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tx1">
                    <a:lumMod val="85000"/>
                    <a:lumOff val="15000"/>
                  </a:schemeClr>
                </a:solidFill>
                <a:latin typeface="Segoe UI" pitchFamily="34" charset="0"/>
                <a:ea typeface="Segoe UI" pitchFamily="34" charset="0"/>
                <a:cs typeface="Segoe UI" pitchFamily="34" charset="0"/>
              </a:defRPr>
            </a:lvl1pPr>
            <a:lvl2pPr>
              <a:defRPr sz="2400">
                <a:solidFill>
                  <a:schemeClr val="tx1">
                    <a:lumMod val="85000"/>
                    <a:lumOff val="15000"/>
                  </a:schemeClr>
                </a:solidFill>
                <a:latin typeface="Segoe UI" pitchFamily="34" charset="0"/>
                <a:ea typeface="Segoe UI" pitchFamily="34" charset="0"/>
                <a:cs typeface="Segoe UI" pitchFamily="34" charset="0"/>
              </a:defRPr>
            </a:lvl2pPr>
            <a:lvl3pPr>
              <a:defRPr sz="2000">
                <a:solidFill>
                  <a:schemeClr val="tx1">
                    <a:lumMod val="85000"/>
                    <a:lumOff val="15000"/>
                  </a:schemeClr>
                </a:solidFill>
                <a:latin typeface="Segoe UI" pitchFamily="34" charset="0"/>
                <a:ea typeface="Segoe UI" pitchFamily="34" charset="0"/>
                <a:cs typeface="Segoe UI" pitchFamily="34" charset="0"/>
              </a:defRPr>
            </a:lvl3pPr>
            <a:lvl4pPr>
              <a:defRPr sz="1800">
                <a:solidFill>
                  <a:schemeClr val="tx1">
                    <a:lumMod val="85000"/>
                    <a:lumOff val="15000"/>
                  </a:schemeClr>
                </a:solidFill>
                <a:latin typeface="Segoe UI" pitchFamily="34" charset="0"/>
                <a:ea typeface="Segoe UI" pitchFamily="34" charset="0"/>
                <a:cs typeface="Segoe UI" pitchFamily="34" charset="0"/>
              </a:defRPr>
            </a:lvl4pPr>
            <a:lvl5pPr>
              <a:defRPr sz="1800">
                <a:solidFill>
                  <a:schemeClr val="tx1">
                    <a:lumMod val="85000"/>
                    <a:lumOff val="15000"/>
                  </a:schemeClr>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48064BFC-BAC2-4591-9276-1FBB90FA43D9}" type="datetime1">
              <a:rPr lang="en-US" smtClean="0"/>
              <a:t>5/19/2011</a:t>
            </a:fld>
            <a:endParaRPr lang="en-US"/>
          </a:p>
        </p:txBody>
      </p:sp>
      <p:sp>
        <p:nvSpPr>
          <p:cNvPr id="6" name="Footer Placeholder 5"/>
          <p:cNvSpPr>
            <a:spLocks noGrp="1"/>
          </p:cNvSpPr>
          <p:nvPr>
            <p:ph type="ftr" sz="quarter" idx="11"/>
          </p:nvPr>
        </p:nvSpPr>
        <p:spPr>
          <a:xfrm>
            <a:off x="2590800" y="6356350"/>
            <a:ext cx="3962400" cy="365125"/>
          </a:xfrm>
        </p:spPr>
        <p:txBody>
          <a:bodyPr/>
          <a:lstStyle/>
          <a:p>
            <a:r>
              <a:rPr lang="en-US" smtClean="0"/>
              <a:t>Use Excel tables to manage information</a:t>
            </a:r>
            <a:endParaRPr lang="en-US"/>
          </a:p>
        </p:txBody>
      </p:sp>
      <p:sp>
        <p:nvSpPr>
          <p:cNvPr id="7" name="Slide Number Placeholder 6"/>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1515197499"/>
      </p:ext>
    </p:extLst>
  </p:cSld>
  <p:clrMapOvr>
    <a:masterClrMapping/>
  </p:clrMapOvr>
  <p:transition spd="slow">
    <p:wipe dir="d"/>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tx1">
                    <a:lumMod val="50000"/>
                    <a:lumOff val="50000"/>
                  </a:schemeClr>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tx1">
                    <a:lumMod val="85000"/>
                    <a:lumOff val="15000"/>
                  </a:schemeClr>
                </a:solidFill>
                <a:latin typeface="Segoe UI" pitchFamily="34" charset="0"/>
                <a:ea typeface="Segoe UI" pitchFamily="34" charset="0"/>
                <a:cs typeface="Segoe UI" pitchFamily="34" charset="0"/>
              </a:defRPr>
            </a:lvl1pPr>
            <a:lvl2pPr>
              <a:defRPr sz="2800">
                <a:solidFill>
                  <a:schemeClr val="tx1">
                    <a:lumMod val="85000"/>
                    <a:lumOff val="15000"/>
                  </a:schemeClr>
                </a:solidFill>
                <a:latin typeface="Segoe UI" pitchFamily="34" charset="0"/>
                <a:ea typeface="Segoe UI" pitchFamily="34" charset="0"/>
                <a:cs typeface="Segoe UI" pitchFamily="34" charset="0"/>
              </a:defRPr>
            </a:lvl2pPr>
            <a:lvl3pPr>
              <a:defRPr sz="2400">
                <a:solidFill>
                  <a:schemeClr val="tx1">
                    <a:lumMod val="85000"/>
                    <a:lumOff val="15000"/>
                  </a:schemeClr>
                </a:solidFill>
                <a:latin typeface="Segoe UI" pitchFamily="34" charset="0"/>
                <a:ea typeface="Segoe UI" pitchFamily="34" charset="0"/>
                <a:cs typeface="Segoe UI" pitchFamily="34" charset="0"/>
              </a:defRPr>
            </a:lvl3pPr>
            <a:lvl4pPr>
              <a:defRPr sz="2000">
                <a:solidFill>
                  <a:schemeClr val="tx1">
                    <a:lumMod val="85000"/>
                    <a:lumOff val="15000"/>
                  </a:schemeClr>
                </a:solidFill>
                <a:latin typeface="Segoe UI" pitchFamily="34" charset="0"/>
                <a:ea typeface="Segoe UI" pitchFamily="34" charset="0"/>
                <a:cs typeface="Segoe UI" pitchFamily="34" charset="0"/>
              </a:defRPr>
            </a:lvl4pPr>
            <a:lvl5pPr>
              <a:defRPr sz="2000">
                <a:solidFill>
                  <a:schemeClr val="tx1">
                    <a:lumMod val="85000"/>
                    <a:lumOff val="15000"/>
                  </a:schemeClr>
                </a:solidFill>
                <a:latin typeface="Segoe UI" pitchFamily="34" charset="0"/>
                <a:ea typeface="Segoe UI" pitchFamily="34" charset="0"/>
                <a:cs typeface="Segoe UI"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tx1">
                    <a:lumMod val="85000"/>
                    <a:lumOff val="1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5C031824-99CA-4092-A265-1F62A814F9AB}" type="datetime1">
              <a:rPr lang="en-US" smtClean="0"/>
              <a:t>5/19/2011</a:t>
            </a:fld>
            <a:endParaRPr lang="en-US"/>
          </a:p>
        </p:txBody>
      </p:sp>
      <p:sp>
        <p:nvSpPr>
          <p:cNvPr id="6" name="Footer Placeholder 5"/>
          <p:cNvSpPr>
            <a:spLocks noGrp="1"/>
          </p:cNvSpPr>
          <p:nvPr>
            <p:ph type="ftr" sz="quarter" idx="11"/>
          </p:nvPr>
        </p:nvSpPr>
        <p:spPr>
          <a:xfrm>
            <a:off x="2590800" y="6356350"/>
            <a:ext cx="3962400" cy="365125"/>
          </a:xfrm>
        </p:spPr>
        <p:txBody>
          <a:bodyPr/>
          <a:lstStyle/>
          <a:p>
            <a:r>
              <a:rPr lang="en-US" smtClean="0"/>
              <a:t>Use Excel tables to manage information</a:t>
            </a:r>
            <a:endParaRPr lang="en-US"/>
          </a:p>
        </p:txBody>
      </p:sp>
      <p:sp>
        <p:nvSpPr>
          <p:cNvPr id="7" name="Slide Number Placeholder 6"/>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4013367561"/>
      </p:ext>
    </p:extLst>
  </p:cSld>
  <p:clrMapOvr>
    <a:masterClrMapping/>
  </p:clrMapOvr>
  <p:transition spd="slow">
    <p:wipe dir="d"/>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tx1">
                    <a:lumMod val="85000"/>
                    <a:lumOff val="15000"/>
                  </a:schemeClr>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chemeClr val="tx1">
                    <a:lumMod val="85000"/>
                    <a:lumOff val="15000"/>
                  </a:schemeClr>
                </a:solidFill>
                <a:latin typeface="Segoe UI" pitchFamily="34" charset="0"/>
                <a:ea typeface="Segoe UI" pitchFamily="34" charset="0"/>
                <a:cs typeface="Segoe U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chemeClr val="tx1">
                    <a:lumMod val="85000"/>
                    <a:lumOff val="1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77D5BB1-567A-4964-9CCD-2B4935F1A8D5}" type="datetime1">
              <a:rPr lang="en-US" smtClean="0"/>
              <a:t>5/19/2011</a:t>
            </a:fld>
            <a:endParaRPr lang="en-US"/>
          </a:p>
        </p:txBody>
      </p:sp>
      <p:sp>
        <p:nvSpPr>
          <p:cNvPr id="6" name="Footer Placeholder 5"/>
          <p:cNvSpPr>
            <a:spLocks noGrp="1"/>
          </p:cNvSpPr>
          <p:nvPr>
            <p:ph type="ftr" sz="quarter" idx="11"/>
          </p:nvPr>
        </p:nvSpPr>
        <p:spPr>
          <a:xfrm>
            <a:off x="2590800" y="6356350"/>
            <a:ext cx="3962400" cy="365125"/>
          </a:xfrm>
        </p:spPr>
        <p:txBody>
          <a:bodyPr/>
          <a:lstStyle/>
          <a:p>
            <a:r>
              <a:rPr lang="en-US" smtClean="0"/>
              <a:t>Use Excel tables to manage information</a:t>
            </a:r>
            <a:endParaRPr lang="en-US" dirty="0"/>
          </a:p>
        </p:txBody>
      </p:sp>
      <p:sp>
        <p:nvSpPr>
          <p:cNvPr id="7" name="Slide Number Placeholder 6"/>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3057833832"/>
      </p:ext>
    </p:extLst>
  </p:cSld>
  <p:clrMapOvr>
    <a:masterClrMapping/>
  </p:clrMapOvr>
  <p:transition spd="slow">
    <p:wipe dir="d"/>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5153"/>
            <a:ext cx="8229600" cy="11430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lang="en-US" sz="28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31D7119-12D5-4CA7-9DC1-69C7E60E1CE2}" type="datetime1">
              <a:rPr lang="en-US" smtClean="0"/>
              <a:t>5/19/2011</a:t>
            </a:fld>
            <a:endParaRPr lang="en-US"/>
          </a:p>
        </p:txBody>
      </p:sp>
      <p:sp>
        <p:nvSpPr>
          <p:cNvPr id="5" name="Footer Placeholder 4"/>
          <p:cNvSpPr>
            <a:spLocks noGrp="1"/>
          </p:cNvSpPr>
          <p:nvPr>
            <p:ph type="ftr" sz="quarter" idx="11"/>
          </p:nvPr>
        </p:nvSpPr>
        <p:spPr>
          <a:xfrm>
            <a:off x="2514600" y="6356350"/>
            <a:ext cx="4038600" cy="365125"/>
          </a:xfrm>
        </p:spPr>
        <p:txBody>
          <a:body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743705426"/>
      </p:ext>
    </p:extLst>
  </p:cSld>
  <p:clrMapOvr>
    <a:masterClrMapping/>
  </p:clrMapOvr>
  <p:transition spd="slow">
    <p:wipe dir="d"/>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3200400"/>
            <a:ext cx="5105400" cy="1470025"/>
          </a:xfrm>
        </p:spPr>
        <p:txBody>
          <a:bodyPr>
            <a:normAutofit/>
          </a:bodyPr>
          <a:lstStyle>
            <a:lvl1pPr algn="l">
              <a:defRPr sz="3600">
                <a:latin typeface="Segoe Light"/>
              </a:defRPr>
            </a:lvl1pPr>
          </a:lstStyle>
          <a:p>
            <a:endParaRPr lang="en-US" dirty="0"/>
          </a:p>
        </p:txBody>
      </p:sp>
      <p:sp>
        <p:nvSpPr>
          <p:cNvPr id="3" name="Subtitle 2"/>
          <p:cNvSpPr>
            <a:spLocks noGrp="1"/>
          </p:cNvSpPr>
          <p:nvPr>
            <p:ph type="subTitle" idx="1"/>
          </p:nvPr>
        </p:nvSpPr>
        <p:spPr>
          <a:xfrm>
            <a:off x="3810000" y="4648200"/>
            <a:ext cx="5105400" cy="1752600"/>
          </a:xfrm>
        </p:spPr>
        <p:txBody>
          <a:bodyPr>
            <a:normAutofit/>
          </a:bodyPr>
          <a:lstStyle>
            <a:lvl1pPr marL="0" indent="0" algn="l">
              <a:buNone/>
              <a:defRPr sz="2400">
                <a:solidFill>
                  <a:schemeClr val="tx1">
                    <a:tint val="75000"/>
                  </a:schemeClr>
                </a:solidFill>
                <a:latin typeface="Segoe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p>
            <a:fld id="{A59AE355-42E1-42A3-97F3-125660CE10C6}" type="datetime1">
              <a:rPr lang="en-US" smtClean="0">
                <a:solidFill>
                  <a:prstClr val="black">
                    <a:tint val="75000"/>
                  </a:prstClr>
                </a:solidFill>
              </a:rPr>
              <a:t>5/19/2011</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5786863"/>
      </p:ext>
    </p:extLst>
  </p:cSld>
  <p:clrMapOvr>
    <a:masterClrMapping/>
  </p:clrMapOvr>
  <p:transition spd="slow">
    <p:wipe dir="d"/>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urse contents and go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41437"/>
            <a:ext cx="8229600" cy="4525963"/>
          </a:xfrm>
        </p:spPr>
        <p:txBody>
          <a:bodyPr vert="horz" lIns="91440" tIns="45720" rIns="91440" bIns="45720" rtlCol="0">
            <a:normAutofit/>
          </a:bodyPr>
          <a:lstStyle>
            <a:lvl1pPr>
              <a:spcBef>
                <a:spcPts val="600"/>
              </a:spcBef>
              <a:spcAft>
                <a:spcPts val="1200"/>
              </a:spcAft>
              <a:buClr>
                <a:schemeClr val="accent6"/>
              </a:buClr>
              <a:defRPr lang="en-US" sz="2800" dirty="0" smtClean="0">
                <a:solidFill>
                  <a:schemeClr val="tx1">
                    <a:lumMod val="85000"/>
                    <a:lumOff val="15000"/>
                  </a:schemeClr>
                </a:solidFill>
                <a:latin typeface="Segoe UI" pitchFamily="34" charset="0"/>
                <a:ea typeface="Segoe UI" pitchFamily="34" charset="0"/>
                <a:cs typeface="Segoe UI" pitchFamily="34" charset="0"/>
              </a:defRPr>
            </a:lvl1pPr>
            <a:lvl2pPr>
              <a:spcBef>
                <a:spcPts val="400"/>
              </a:spcBef>
              <a:spcAft>
                <a:spcPts val="1000"/>
              </a:spcAft>
              <a:buClr>
                <a:schemeClr val="accent6"/>
              </a:buClr>
              <a:defRPr lang="en-US" sz="2400" dirty="0" smtClean="0">
                <a:solidFill>
                  <a:schemeClr val="tx1">
                    <a:lumMod val="85000"/>
                    <a:lumOff val="15000"/>
                  </a:schemeClr>
                </a:solidFill>
                <a:latin typeface="Segoe UI" pitchFamily="34" charset="0"/>
                <a:ea typeface="Segoe UI" pitchFamily="34" charset="0"/>
                <a:cs typeface="Segoe UI" pitchFamily="34" charset="0"/>
              </a:defRPr>
            </a:lvl2pPr>
            <a:lvl3pPr>
              <a:spcBef>
                <a:spcPts val="200"/>
              </a:spcBef>
              <a:spcAft>
                <a:spcPts val="800"/>
              </a:spcAft>
              <a:buClr>
                <a:schemeClr val="accent6"/>
              </a:buClr>
              <a:defRPr lang="en-US" sz="2000" dirty="0" smtClean="0">
                <a:solidFill>
                  <a:schemeClr val="tx1">
                    <a:lumMod val="85000"/>
                    <a:lumOff val="15000"/>
                  </a:schemeClr>
                </a:solidFill>
                <a:latin typeface="Segoe UI" pitchFamily="34" charset="0"/>
                <a:ea typeface="Segoe UI" pitchFamily="34" charset="0"/>
                <a:cs typeface="Segoe UI" pitchFamily="34" charset="0"/>
              </a:defRPr>
            </a:lvl3pPr>
            <a:lvl4pPr marL="1714500" indent="-342900">
              <a:spcBef>
                <a:spcPts val="100"/>
              </a:spcBef>
              <a:spcAft>
                <a:spcPts val="600"/>
              </a:spcAft>
              <a:buClr>
                <a:schemeClr val="accent6"/>
              </a:buClr>
              <a:buFont typeface="Arial" pitchFamily="34" charset="0"/>
              <a:buChar char="•"/>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2057400" indent="-228600">
              <a:spcBef>
                <a:spcPts val="200"/>
              </a:spcBef>
              <a:spcAft>
                <a:spcPts val="0"/>
              </a:spcAft>
              <a:buClr>
                <a:schemeClr val="accent6"/>
              </a:buClr>
              <a:buFont typeface="Arial" pitchFamily="34" charset="0"/>
              <a:buChar char="•"/>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text styles</a:t>
            </a:r>
          </a:p>
          <a:p>
            <a:pPr marL="676275" lvl="1" indent="-276225">
              <a:spcBef>
                <a:spcPts val="600"/>
              </a:spcBef>
              <a:spcAft>
                <a:spcPts val="1200"/>
              </a:spcAft>
              <a:buClr>
                <a:srgbClr val="FF9900"/>
              </a:buClr>
              <a:buFontTx/>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86916D9-E000-484A-AA62-B819DBA895E6}"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743200" y="6356350"/>
            <a:ext cx="3657600" cy="365125"/>
          </a:xfrm>
        </p:spPr>
        <p:txBody>
          <a:body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7916025"/>
      </p:ext>
    </p:extLst>
  </p:cSld>
  <p:clrMapOvr>
    <a:masterClrMapping/>
  </p:clrMapOvr>
  <p:transition spd="slow">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urse contents and go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41437"/>
            <a:ext cx="8229600" cy="4525963"/>
          </a:xfrm>
        </p:spPr>
        <p:txBody>
          <a:bodyPr vert="horz" lIns="91440" tIns="45720" rIns="91440" bIns="45720" rtlCol="0">
            <a:normAutofit/>
          </a:bodyPr>
          <a:lstStyle>
            <a:lvl1pPr>
              <a:spcBef>
                <a:spcPts val="600"/>
              </a:spcBef>
              <a:spcAft>
                <a:spcPts val="1200"/>
              </a:spcAft>
              <a:buClr>
                <a:schemeClr val="accent6"/>
              </a:buClr>
              <a:defRPr lang="en-US" sz="2800" dirty="0" smtClean="0">
                <a:solidFill>
                  <a:schemeClr val="tx1">
                    <a:lumMod val="85000"/>
                    <a:lumOff val="15000"/>
                  </a:schemeClr>
                </a:solidFill>
                <a:latin typeface="Segoe UI" pitchFamily="34" charset="0"/>
                <a:ea typeface="Segoe UI" pitchFamily="34" charset="0"/>
                <a:cs typeface="Segoe UI" pitchFamily="34" charset="0"/>
              </a:defRPr>
            </a:lvl1pPr>
            <a:lvl2pPr>
              <a:spcBef>
                <a:spcPts val="400"/>
              </a:spcBef>
              <a:spcAft>
                <a:spcPts val="1000"/>
              </a:spcAft>
              <a:buClr>
                <a:schemeClr val="accent6"/>
              </a:buClr>
              <a:defRPr lang="en-US" sz="2400" dirty="0" smtClean="0">
                <a:solidFill>
                  <a:schemeClr val="tx1">
                    <a:lumMod val="85000"/>
                    <a:lumOff val="15000"/>
                  </a:schemeClr>
                </a:solidFill>
                <a:latin typeface="Segoe UI" pitchFamily="34" charset="0"/>
                <a:ea typeface="Segoe UI" pitchFamily="34" charset="0"/>
                <a:cs typeface="Segoe UI" pitchFamily="34" charset="0"/>
              </a:defRPr>
            </a:lvl2pPr>
            <a:lvl3pPr>
              <a:spcBef>
                <a:spcPts val="200"/>
              </a:spcBef>
              <a:spcAft>
                <a:spcPts val="800"/>
              </a:spcAft>
              <a:buClr>
                <a:schemeClr val="accent6"/>
              </a:buClr>
              <a:defRPr lang="en-US" sz="2000" dirty="0" smtClean="0">
                <a:solidFill>
                  <a:schemeClr val="tx1">
                    <a:lumMod val="85000"/>
                    <a:lumOff val="15000"/>
                  </a:schemeClr>
                </a:solidFill>
                <a:latin typeface="Segoe UI" pitchFamily="34" charset="0"/>
                <a:ea typeface="Segoe UI" pitchFamily="34" charset="0"/>
                <a:cs typeface="Segoe UI" pitchFamily="34" charset="0"/>
              </a:defRPr>
            </a:lvl3pPr>
            <a:lvl4pPr marL="1714500" indent="-342900">
              <a:spcBef>
                <a:spcPts val="100"/>
              </a:spcBef>
              <a:spcAft>
                <a:spcPts val="600"/>
              </a:spcAft>
              <a:buClr>
                <a:schemeClr val="accent6"/>
              </a:buClr>
              <a:buFont typeface="Arial" pitchFamily="34" charset="0"/>
              <a:buChar char="•"/>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2057400" indent="-228600">
              <a:spcBef>
                <a:spcPts val="200"/>
              </a:spcBef>
              <a:spcAft>
                <a:spcPts val="0"/>
              </a:spcAft>
              <a:buClr>
                <a:schemeClr val="accent6"/>
              </a:buClr>
              <a:buFont typeface="Arial" pitchFamily="34" charset="0"/>
              <a:buChar char="•"/>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text styles</a:t>
            </a:r>
          </a:p>
          <a:p>
            <a:pPr marL="676275" lvl="1" indent="-276225">
              <a:spcBef>
                <a:spcPts val="600"/>
              </a:spcBef>
              <a:spcAft>
                <a:spcPts val="1200"/>
              </a:spcAft>
              <a:buClr>
                <a:srgbClr val="FF9900"/>
              </a:buClr>
              <a:buFontTx/>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D7BABCE-197A-4CE7-8B13-FB33CE075B54}" type="datetime1">
              <a:rPr lang="en-US" smtClean="0"/>
              <a:t>5/19/2011</a:t>
            </a:fld>
            <a:endParaRPr lang="en-US"/>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Tree>
    <p:extLst>
      <p:ext uri="{BB962C8B-B14F-4D97-AF65-F5344CB8AC3E}">
        <p14:creationId xmlns:p14="http://schemas.microsoft.com/office/powerpoint/2010/main" val="2633690871"/>
      </p:ext>
    </p:extLst>
  </p:cSld>
  <p:clrMapOvr>
    <a:masterClrMapping/>
  </p:clrMapOvr>
  <p:transition spd="slow">
    <p:wipe dir="d"/>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verview picture and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A2C0669B-6896-4599-909C-6E8D77A355BA}"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743200" y="6340475"/>
            <a:ext cx="3657600" cy="365125"/>
          </a:xfrm>
        </p:spPr>
        <p:txBody>
          <a:body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
        <p:nvSpPr>
          <p:cNvPr id="10" name="Picture Placeholder 9"/>
          <p:cNvSpPr>
            <a:spLocks noGrp="1"/>
          </p:cNvSpPr>
          <p:nvPr>
            <p:ph type="pic" sz="quarter" idx="13"/>
          </p:nvPr>
        </p:nvSpPr>
        <p:spPr>
          <a:xfrm>
            <a:off x="1041400" y="1752600"/>
            <a:ext cx="1371600" cy="1371600"/>
          </a:xfrm>
          <a:effectLst>
            <a:outerShdw blurRad="50800" dist="38100" dir="8100000" algn="tr" rotWithShape="0">
              <a:prstClr val="black">
                <a:alpha val="40000"/>
              </a:prstClr>
            </a:outerShdw>
          </a:effectLst>
        </p:spPr>
        <p:txBody>
          <a:bodyPr/>
          <a:lstStyle>
            <a:lvl1pPr marL="0" indent="0">
              <a:buFontTx/>
              <a:buNone/>
              <a:defRPr/>
            </a:lvl1pPr>
          </a:lstStyle>
          <a:p>
            <a:endParaRPr lang="en-US"/>
          </a:p>
        </p:txBody>
      </p:sp>
      <p:sp>
        <p:nvSpPr>
          <p:cNvPr id="12" name="Text Placeholder 11"/>
          <p:cNvSpPr>
            <a:spLocks noGrp="1"/>
          </p:cNvSpPr>
          <p:nvPr>
            <p:ph type="body" sz="quarter" idx="14"/>
          </p:nvPr>
        </p:nvSpPr>
        <p:spPr>
          <a:xfrm>
            <a:off x="3048000" y="1649506"/>
            <a:ext cx="5562600" cy="4343400"/>
          </a:xfrm>
        </p:spPr>
        <p:txBody>
          <a:bodyPr>
            <a:normAutofit/>
          </a:bodyPr>
          <a:lstStyle>
            <a:lvl1pPr marL="0" indent="0">
              <a:spcBef>
                <a:spcPts val="500"/>
              </a:spcBef>
              <a:spcAft>
                <a:spcPts val="2000"/>
              </a:spcAft>
              <a:buNone/>
              <a:defRPr sz="2400">
                <a:latin typeface="Segoe UI" pitchFamily="34" charset="0"/>
                <a:ea typeface="Segoe UI" pitchFamily="34" charset="0"/>
                <a:cs typeface="Segoe UI" pitchFamily="34" charset="0"/>
              </a:defRPr>
            </a:lvl1pPr>
            <a:lvl2pPr indent="0">
              <a:spcBef>
                <a:spcPts val="500"/>
              </a:spcBef>
              <a:spcAft>
                <a:spcPts val="2000"/>
              </a:spcAft>
              <a:buNone/>
              <a:defRPr/>
            </a:lvl2pPr>
            <a:lvl3pPr indent="0">
              <a:spcBef>
                <a:spcPts val="500"/>
              </a:spcBef>
              <a:spcAft>
                <a:spcPts val="2000"/>
              </a:spcAft>
              <a:buNone/>
              <a:defRPr/>
            </a:lvl3pPr>
            <a:lvl4pPr indent="0">
              <a:spcBef>
                <a:spcPts val="500"/>
              </a:spcBef>
              <a:spcAft>
                <a:spcPts val="2000"/>
              </a:spcAft>
              <a:buNone/>
              <a:defRPr/>
            </a:lvl4pPr>
            <a:lvl5pPr indent="0">
              <a:spcBef>
                <a:spcPts val="500"/>
              </a:spcBef>
              <a:spcAft>
                <a:spcPts val="2000"/>
              </a:spcAft>
              <a:buNone/>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191492362"/>
      </p:ext>
    </p:extLst>
  </p:cSld>
  <p:clrMapOvr>
    <a:masterClrMapping/>
  </p:clrMapOvr>
  <p:transition spd="slow">
    <p:wipe dir="d"/>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sson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F26770-6CA5-4E43-B78B-3359CF65DD26}"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743200" y="6356350"/>
            <a:ext cx="3810000" cy="365125"/>
          </a:xfrm>
        </p:spPr>
        <p:txBody>
          <a:body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3733800" y="4191000"/>
            <a:ext cx="4873752" cy="1673352"/>
          </a:xfrm>
        </p:spPr>
        <p:txBody>
          <a:bodyPr/>
          <a:lstStyle>
            <a:lvl1pPr marL="0" indent="0">
              <a:buNone/>
              <a:defRPr sz="4000">
                <a:solidFill>
                  <a:schemeClr val="bg1">
                    <a:lumMod val="95000"/>
                  </a:schemeClr>
                </a:solidFill>
                <a:effectLst>
                  <a:outerShdw blurRad="38100" dist="38100" dir="2700000" algn="tl">
                    <a:srgbClr val="000000">
                      <a:alpha val="43137"/>
                    </a:srgbClr>
                  </a:outerShdw>
                </a:effectLst>
                <a:latin typeface="Segoe UI Semibold" pitchFamily="34" charset="0"/>
              </a:defRPr>
            </a:lvl1pPr>
          </a:lstStyle>
          <a:p>
            <a:pPr lvl="0"/>
            <a:r>
              <a:rPr lang="en-US" smtClean="0"/>
              <a:t>Click to edit Master text styles</a:t>
            </a:r>
          </a:p>
        </p:txBody>
      </p:sp>
      <p:sp>
        <p:nvSpPr>
          <p:cNvPr id="10" name="Text Placeholder 9"/>
          <p:cNvSpPr>
            <a:spLocks noGrp="1"/>
          </p:cNvSpPr>
          <p:nvPr>
            <p:ph type="body" sz="quarter" idx="14"/>
          </p:nvPr>
        </p:nvSpPr>
        <p:spPr>
          <a:xfrm>
            <a:off x="228600" y="3200400"/>
            <a:ext cx="3429000" cy="585216"/>
          </a:xfrm>
        </p:spPr>
        <p:txBody>
          <a:bodyPr/>
          <a:lstStyle>
            <a:lvl1pPr marL="0" indent="0">
              <a:buNone/>
              <a:defRPr>
                <a:solidFill>
                  <a:schemeClr val="bg1">
                    <a:lumMod val="50000"/>
                  </a:schemeClr>
                </a:solidFill>
                <a:latin typeface="Segoe UI Semibold"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p:txBody>
      </p:sp>
    </p:spTree>
    <p:extLst>
      <p:ext uri="{BB962C8B-B14F-4D97-AF65-F5344CB8AC3E}">
        <p14:creationId xmlns:p14="http://schemas.microsoft.com/office/powerpoint/2010/main" val="3168243075"/>
      </p:ext>
    </p:extLst>
  </p:cSld>
  <p:clrMapOvr>
    <a:masterClrMapping/>
  </p:clrMapOvr>
  <p:transition spd="slow">
    <p:wipe dir="d"/>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and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0" y="990600"/>
            <a:ext cx="5943600" cy="446227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E881001-F1B3-4FCA-BCE9-515561FFF235}"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743200" y="6356350"/>
            <a:ext cx="3657600" cy="365125"/>
          </a:xfrm>
        </p:spPr>
        <p:txBody>
          <a:body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
        <p:nvSpPr>
          <p:cNvPr id="8" name="Text Placeholder 7"/>
          <p:cNvSpPr>
            <a:spLocks noGrp="1"/>
          </p:cNvSpPr>
          <p:nvPr>
            <p:ph type="body" sz="quarter" idx="13"/>
          </p:nvPr>
        </p:nvSpPr>
        <p:spPr>
          <a:xfrm>
            <a:off x="1524000" y="5638800"/>
            <a:ext cx="5943600" cy="5334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lumMod val="50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endParaRPr lang="en-US" dirty="0" smtClean="0"/>
          </a:p>
        </p:txBody>
      </p:sp>
    </p:spTree>
    <p:extLst>
      <p:ext uri="{BB962C8B-B14F-4D97-AF65-F5344CB8AC3E}">
        <p14:creationId xmlns:p14="http://schemas.microsoft.com/office/powerpoint/2010/main" val="3089990309"/>
      </p:ext>
    </p:extLst>
  </p:cSld>
  <p:clrMapOvr>
    <a:masterClrMapping/>
  </p:clrMapOvr>
  <p:transition spd="slow">
    <p:wipe dir="d"/>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rt and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 y="990600"/>
            <a:ext cx="5705856" cy="427939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1669BFF-6F1E-4B7D-9EA8-E244F5608E07}"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743200" y="6356350"/>
            <a:ext cx="3657600" cy="365125"/>
          </a:xfrm>
        </p:spPr>
        <p:txBody>
          <a:body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
        <p:nvSpPr>
          <p:cNvPr id="8" name="Text Placeholder 7"/>
          <p:cNvSpPr>
            <a:spLocks noGrp="1"/>
          </p:cNvSpPr>
          <p:nvPr>
            <p:ph type="body" sz="quarter" idx="13"/>
          </p:nvPr>
        </p:nvSpPr>
        <p:spPr>
          <a:xfrm>
            <a:off x="304800" y="5638800"/>
            <a:ext cx="5715000" cy="533400"/>
          </a:xfrm>
        </p:spPr>
        <p:txBody>
          <a:bodyPr>
            <a:noAutofit/>
          </a:bodyPr>
          <a:lstStyle>
            <a:lvl1pPr marL="0" indent="0">
              <a:buNone/>
              <a:defRPr sz="1800">
                <a:solidFill>
                  <a:schemeClr val="accent6">
                    <a:lumMod val="75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p:txBody>
      </p:sp>
      <p:sp>
        <p:nvSpPr>
          <p:cNvPr id="9" name="Text Placeholder 8"/>
          <p:cNvSpPr>
            <a:spLocks noGrp="1"/>
          </p:cNvSpPr>
          <p:nvPr>
            <p:ph type="body" sz="quarter" idx="14"/>
          </p:nvPr>
        </p:nvSpPr>
        <p:spPr>
          <a:xfrm>
            <a:off x="6248400" y="990600"/>
            <a:ext cx="2667000" cy="5181600"/>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182102603"/>
      </p:ext>
    </p:extLst>
  </p:cSld>
  <p:clrMapOvr>
    <a:masterClrMapping/>
  </p:clrMapOvr>
  <p:transition spd="slow">
    <p:wipe dir="d"/>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rt and tex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 y="990600"/>
            <a:ext cx="5705856" cy="427939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F878E29-A27F-479E-8ADA-DD7296753A84}"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743200" y="6356350"/>
            <a:ext cx="3657600" cy="365125"/>
          </a:xfrm>
        </p:spPr>
        <p:txBody>
          <a:body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
        <p:nvSpPr>
          <p:cNvPr id="8" name="Text Placeholder 7"/>
          <p:cNvSpPr>
            <a:spLocks noGrp="1"/>
          </p:cNvSpPr>
          <p:nvPr>
            <p:ph type="body" sz="quarter" idx="13"/>
          </p:nvPr>
        </p:nvSpPr>
        <p:spPr>
          <a:xfrm>
            <a:off x="304800" y="5638800"/>
            <a:ext cx="5715000" cy="533400"/>
          </a:xfrm>
        </p:spPr>
        <p:txBody>
          <a:bodyPr>
            <a:noAutofit/>
          </a:bodyPr>
          <a:lstStyle>
            <a:lvl1pPr marL="0" indent="0">
              <a:buNone/>
              <a:defRPr sz="1800">
                <a:solidFill>
                  <a:schemeClr val="accent6">
                    <a:lumMod val="75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p:txBody>
      </p:sp>
      <p:sp>
        <p:nvSpPr>
          <p:cNvPr id="9" name="Text Placeholder 8"/>
          <p:cNvSpPr>
            <a:spLocks noGrp="1"/>
          </p:cNvSpPr>
          <p:nvPr>
            <p:ph type="body" sz="quarter" idx="14"/>
          </p:nvPr>
        </p:nvSpPr>
        <p:spPr>
          <a:xfrm>
            <a:off x="6248400" y="990600"/>
            <a:ext cx="2667000" cy="1447800"/>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
        <p:nvSpPr>
          <p:cNvPr id="10" name="Text Placeholder 8"/>
          <p:cNvSpPr>
            <a:spLocks noGrp="1"/>
          </p:cNvSpPr>
          <p:nvPr>
            <p:ph type="body" sz="quarter" idx="15"/>
          </p:nvPr>
        </p:nvSpPr>
        <p:spPr>
          <a:xfrm>
            <a:off x="6248400" y="2647334"/>
            <a:ext cx="2667000" cy="3524865"/>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57544973"/>
      </p:ext>
    </p:extLst>
  </p:cSld>
  <p:clrMapOvr>
    <a:masterClrMapping/>
  </p:clrMapOvr>
  <p:transition spd="slow">
    <p:wipe dir="d"/>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rt and text, callou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 y="990600"/>
            <a:ext cx="5705856" cy="427939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2C498EA-F863-479F-B4B0-4599B5F7CAB2}"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743200" y="6356350"/>
            <a:ext cx="3657600" cy="365125"/>
          </a:xfrm>
        </p:spPr>
        <p:txBody>
          <a:body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
        <p:nvSpPr>
          <p:cNvPr id="8" name="Text Placeholder 7"/>
          <p:cNvSpPr>
            <a:spLocks noGrp="1"/>
          </p:cNvSpPr>
          <p:nvPr>
            <p:ph type="body" sz="quarter" idx="13"/>
          </p:nvPr>
        </p:nvSpPr>
        <p:spPr>
          <a:xfrm>
            <a:off x="304800" y="5638800"/>
            <a:ext cx="5715000" cy="533400"/>
          </a:xfrm>
        </p:spPr>
        <p:txBody>
          <a:bodyPr>
            <a:noAutofit/>
          </a:bodyPr>
          <a:lstStyle>
            <a:lvl1pPr marL="0" indent="0">
              <a:buNone/>
              <a:defRPr sz="1800">
                <a:solidFill>
                  <a:schemeClr val="accent6">
                    <a:lumMod val="75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p:txBody>
      </p:sp>
      <p:sp>
        <p:nvSpPr>
          <p:cNvPr id="9" name="Text Placeholder 8"/>
          <p:cNvSpPr>
            <a:spLocks noGrp="1"/>
          </p:cNvSpPr>
          <p:nvPr>
            <p:ph type="body" sz="quarter" idx="14"/>
          </p:nvPr>
        </p:nvSpPr>
        <p:spPr>
          <a:xfrm>
            <a:off x="6248400" y="990600"/>
            <a:ext cx="2667000" cy="914400"/>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
        <p:nvSpPr>
          <p:cNvPr id="10" name="Text Placeholder 9"/>
          <p:cNvSpPr>
            <a:spLocks noGrp="1"/>
          </p:cNvSpPr>
          <p:nvPr>
            <p:ph type="body" sz="quarter" idx="15"/>
          </p:nvPr>
        </p:nvSpPr>
        <p:spPr>
          <a:xfrm>
            <a:off x="6248400" y="2057400"/>
            <a:ext cx="2667000" cy="4114800"/>
          </a:xfrm>
        </p:spPr>
        <p:txBody>
          <a:bodyPr>
            <a:normAutofit/>
          </a:bodyPr>
          <a:lstStyle>
            <a:lvl1pPr marL="228600" indent="0">
              <a:spcAft>
                <a:spcPts val="300"/>
              </a:spcAft>
              <a:buClr>
                <a:schemeClr val="accent6"/>
              </a:buClr>
              <a:buFont typeface="Arial" pitchFamily="34" charset="0"/>
              <a:buNone/>
              <a:defRPr sz="1600">
                <a:latin typeface="Segoe UI" pitchFamily="34" charset="0"/>
                <a:ea typeface="Segoe UI" pitchFamily="34" charset="0"/>
                <a:cs typeface="Segoe UI" pitchFamily="34" charset="0"/>
              </a:defRPr>
            </a:lvl1pPr>
            <a:lvl2pPr marL="457200" indent="0">
              <a:buClr>
                <a:schemeClr val="accent6"/>
              </a:buClr>
              <a:buFont typeface="Arial" pitchFamily="34" charset="0"/>
              <a:buNone/>
              <a:defRPr sz="1600"/>
            </a:lvl2pPr>
            <a:lvl3pPr marL="914400" indent="0">
              <a:buClr>
                <a:schemeClr val="accent6"/>
              </a:buClr>
              <a:buFont typeface="Arial" pitchFamily="34" charset="0"/>
              <a:buNone/>
              <a:defRPr sz="1600"/>
            </a:lvl3pPr>
            <a:lvl4pPr marL="1371600" indent="0">
              <a:buClr>
                <a:schemeClr val="accent6"/>
              </a:buClr>
              <a:buFont typeface="Arial" pitchFamily="34" charset="0"/>
              <a:buNone/>
              <a:defRPr sz="1600"/>
            </a:lvl4pPr>
            <a:lvl5pPr marL="1828800" indent="0">
              <a:buClr>
                <a:schemeClr val="accent6"/>
              </a:buClr>
              <a:buFont typeface="Arial" pitchFamily="34" charset="0"/>
              <a:buNone/>
              <a:defRPr sz="1600"/>
            </a:lvl5pPr>
          </a:lstStyle>
          <a:p>
            <a:pPr lvl="0"/>
            <a:r>
              <a:rPr lang="en-US" smtClean="0"/>
              <a:t>Click to edit Master text styles</a:t>
            </a:r>
          </a:p>
        </p:txBody>
      </p:sp>
    </p:spTree>
    <p:extLst>
      <p:ext uri="{BB962C8B-B14F-4D97-AF65-F5344CB8AC3E}">
        <p14:creationId xmlns:p14="http://schemas.microsoft.com/office/powerpoint/2010/main" val="569974193"/>
      </p:ext>
    </p:extLst>
  </p:cSld>
  <p:clrMapOvr>
    <a:masterClrMapping/>
  </p:clrMapOvr>
  <p:transition spd="slow">
    <p:wipe dir="d"/>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AB7D78A1-E2F7-4082-A8FF-5F8AE317F557}"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743200" y="6356350"/>
            <a:ext cx="3657600" cy="365125"/>
          </a:xfrm>
        </p:spPr>
        <p:txBody>
          <a:bodyPr/>
          <a:lstStyle>
            <a:lvl1pPr algn="l">
              <a:defRPr/>
            </a:lvl1pPr>
          </a:lstStyle>
          <a:p>
            <a:pPr algn="ctr"/>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
        <p:nvSpPr>
          <p:cNvPr id="9" name="Text Placeholder 8"/>
          <p:cNvSpPr>
            <a:spLocks noGrp="1"/>
          </p:cNvSpPr>
          <p:nvPr>
            <p:ph type="body" sz="quarter" idx="14"/>
          </p:nvPr>
        </p:nvSpPr>
        <p:spPr>
          <a:xfrm>
            <a:off x="533400" y="990600"/>
            <a:ext cx="8153400" cy="5029200"/>
          </a:xfrm>
        </p:spPr>
        <p:txBody>
          <a:bodyPr>
            <a:normAutofit/>
          </a:bodyPr>
          <a:lstStyle>
            <a:lvl1pPr marL="342900" indent="-342900">
              <a:buClr>
                <a:schemeClr val="accent6"/>
              </a:buClr>
              <a:buFont typeface="Arial" pitchFamily="34" charset="0"/>
              <a:buChar char="•"/>
              <a:defRPr sz="2400">
                <a:latin typeface="Segoe UI" pitchFamily="34" charset="0"/>
                <a:ea typeface="Segoe UI" pitchFamily="34" charset="0"/>
                <a:cs typeface="Segoe UI" pitchFamily="34" charset="0"/>
              </a:defRPr>
            </a:lvl1pPr>
            <a:lvl2pPr marL="742950" indent="-285750">
              <a:buClr>
                <a:schemeClr val="accent6"/>
              </a:buClr>
              <a:buFont typeface="Arial" pitchFamily="34" charset="0"/>
              <a:buChar char="•"/>
              <a:defRPr sz="2000">
                <a:latin typeface="Segoe UI" pitchFamily="34" charset="0"/>
                <a:ea typeface="Segoe UI" pitchFamily="34" charset="0"/>
                <a:cs typeface="Segoe UI" pitchFamily="34" charset="0"/>
              </a:defRPr>
            </a:lvl2pPr>
            <a:lvl3pPr marL="1143000" indent="-228600">
              <a:spcBef>
                <a:spcPts val="600"/>
              </a:spcBef>
              <a:buClr>
                <a:schemeClr val="accent6"/>
              </a:buClr>
              <a:buFont typeface="Arial" pitchFamily="34" charset="0"/>
              <a:buChar cha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a:t>
            </a:r>
            <a:r>
              <a:rPr lang="en-US" smtClean="0"/>
              <a:t>text styles</a:t>
            </a:r>
          </a:p>
          <a:p>
            <a:pPr lvl="1"/>
            <a:r>
              <a:rPr lang="en-US" smtClean="0"/>
              <a:t>Ffff</a:t>
            </a:r>
          </a:p>
          <a:p>
            <a:pPr lvl="2"/>
            <a:r>
              <a:rPr lang="en-US" smtClean="0"/>
              <a:t>ffff</a:t>
            </a:r>
          </a:p>
        </p:txBody>
      </p:sp>
    </p:spTree>
    <p:extLst>
      <p:ext uri="{BB962C8B-B14F-4D97-AF65-F5344CB8AC3E}">
        <p14:creationId xmlns:p14="http://schemas.microsoft.com/office/powerpoint/2010/main" val="3267018728"/>
      </p:ext>
    </p:extLst>
  </p:cSld>
  <p:clrMapOvr>
    <a:masterClrMapping/>
  </p:clrMapOvr>
  <p:transition spd="slow">
    <p:wipe dir="d"/>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ggestions for practic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3880803"/>
          </a:xfrm>
        </p:spPr>
        <p:txBody>
          <a:bodyPr vert="horz" lIns="91440" tIns="45720" rIns="91440" bIns="45720" rtlCol="0">
            <a:normAutofit/>
          </a:bodyPr>
          <a:lstStyle>
            <a:lvl1pPr marL="457200" indent="-457200">
              <a:spcBef>
                <a:spcPts val="600"/>
              </a:spcBef>
              <a:spcAft>
                <a:spcPts val="1200"/>
              </a:spcAft>
              <a:buClr>
                <a:schemeClr val="accent6"/>
              </a:buClr>
              <a:buFont typeface="+mj-lt"/>
              <a:buAutoNum type="arabicPeriod"/>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857250" indent="-457200">
              <a:spcBef>
                <a:spcPts val="400"/>
              </a:spcBef>
              <a:spcAft>
                <a:spcPts val="1000"/>
              </a:spcAft>
              <a:buClr>
                <a:schemeClr val="accent6"/>
              </a:buClr>
              <a:buFont typeface="+mj-lt"/>
              <a:buAutoNum type="arabicPeriod"/>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1257300" indent="-342900">
              <a:spcBef>
                <a:spcPts val="200"/>
              </a:spcBef>
              <a:spcAft>
                <a:spcPts val="800"/>
              </a:spcAft>
              <a:buClr>
                <a:schemeClr val="accent6"/>
              </a:buClr>
              <a:buFont typeface="+mj-lt"/>
              <a:buAutoNum type="arabicPeriod"/>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714500" indent="-342900">
              <a:spcBef>
                <a:spcPts val="100"/>
              </a:spcBef>
              <a:spcAft>
                <a:spcPts val="600"/>
              </a:spcAft>
              <a:buClr>
                <a:schemeClr val="accent6"/>
              </a:buClr>
              <a:buFont typeface="+mj-lt"/>
              <a:buAutoNum type="arabicPeriod"/>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2171700" indent="-342900">
              <a:spcBef>
                <a:spcPts val="200"/>
              </a:spcBef>
              <a:spcAft>
                <a:spcPts val="0"/>
              </a:spcAft>
              <a:buClr>
                <a:schemeClr val="accent6"/>
              </a:buClr>
              <a:buFont typeface="+mj-lt"/>
              <a:buAutoNum type="arabicPeriod"/>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text styles</a:t>
            </a:r>
          </a:p>
          <a:p>
            <a:pPr marL="676275" lvl="1" indent="-276225">
              <a:spcBef>
                <a:spcPts val="600"/>
              </a:spcBef>
              <a:spcAft>
                <a:spcPts val="1200"/>
              </a:spcAft>
              <a:buClr>
                <a:srgbClr val="FF9900"/>
              </a:buCl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7B1E257-C4F5-40FE-975B-42A6C88E0D66}"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590800" y="6356350"/>
            <a:ext cx="3962400" cy="365125"/>
          </a:xfrm>
        </p:spPr>
        <p:txBody>
          <a:bodyPr/>
          <a:lstStyle>
            <a:lvl1pPr algn="ctr">
              <a:defRPr/>
            </a:lvl1p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
        <p:nvSpPr>
          <p:cNvPr id="9" name="Text Placeholder 8"/>
          <p:cNvSpPr>
            <a:spLocks noGrp="1"/>
          </p:cNvSpPr>
          <p:nvPr>
            <p:ph type="body" sz="quarter" idx="13"/>
          </p:nvPr>
        </p:nvSpPr>
        <p:spPr>
          <a:xfrm>
            <a:off x="533400" y="5410200"/>
            <a:ext cx="8153400" cy="762000"/>
          </a:xfrm>
        </p:spPr>
        <p:txBody>
          <a:bodyPr/>
          <a:lstStyle>
            <a:lvl1pPr marL="0" indent="0">
              <a:buNone/>
              <a:defRPr sz="2400">
                <a:latin typeface="Segoe UI" pitchFamily="34" charset="0"/>
                <a:ea typeface="Segoe UI" pitchFamily="34" charset="0"/>
                <a:cs typeface="Segoe UI" pitchFamily="34" charset="0"/>
              </a:defRPr>
            </a:lvl1pPr>
          </a:lstStyle>
          <a:p>
            <a:pPr lvl="0"/>
            <a:r>
              <a:rPr lang="en-US" smtClean="0"/>
              <a:t>Click to edit Master text styles</a:t>
            </a:r>
            <a:endParaRPr lang="en-US"/>
          </a:p>
        </p:txBody>
      </p:sp>
    </p:spTree>
    <p:extLst>
      <p:ext uri="{BB962C8B-B14F-4D97-AF65-F5344CB8AC3E}">
        <p14:creationId xmlns:p14="http://schemas.microsoft.com/office/powerpoint/2010/main" val="391137639"/>
      </p:ext>
    </p:extLst>
  </p:cSld>
  <p:clrMapOvr>
    <a:masterClrMapping/>
  </p:clrMapOvr>
  <p:transition spd="slow">
    <p:wipe dir="d"/>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st question, optional answ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756603"/>
          </a:xfrm>
        </p:spPr>
        <p:txBody>
          <a:bodyPr vert="horz" lIns="91440" tIns="45720" rIns="91440" bIns="45720" rtlCol="0">
            <a:normAutofit/>
          </a:bodyPr>
          <a:lstStyle>
            <a:lvl1pPr marL="0" indent="0">
              <a:spcBef>
                <a:spcPts val="600"/>
              </a:spcBef>
              <a:spcAft>
                <a:spcPts val="1200"/>
              </a:spcAft>
              <a:buClr>
                <a:schemeClr val="accent6"/>
              </a:buClr>
              <a:buFontTx/>
              <a:buNone/>
              <a:defRPr lang="en-US" sz="24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
        <p:nvSpPr>
          <p:cNvPr id="4" name="Date Placeholder 3"/>
          <p:cNvSpPr>
            <a:spLocks noGrp="1"/>
          </p:cNvSpPr>
          <p:nvPr>
            <p:ph type="dt" sz="half" idx="10"/>
          </p:nvPr>
        </p:nvSpPr>
        <p:spPr/>
        <p:txBody>
          <a:bodyPr/>
          <a:lstStyle/>
          <a:p>
            <a:fld id="{5063BCF2-37E3-47B6-A50D-680077229416}"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743200" y="6356350"/>
            <a:ext cx="3657600" cy="365125"/>
          </a:xfrm>
        </p:spPr>
        <p:txBody>
          <a:bodyPr/>
          <a:lstStyle>
            <a:lvl1pPr algn="ctr">
              <a:defRPr/>
            </a:lvl1p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
        <p:nvSpPr>
          <p:cNvPr id="8" name="Content Placeholder 2"/>
          <p:cNvSpPr>
            <a:spLocks noGrp="1"/>
          </p:cNvSpPr>
          <p:nvPr>
            <p:ph idx="13"/>
          </p:nvPr>
        </p:nvSpPr>
        <p:spPr>
          <a:xfrm>
            <a:off x="518160" y="2514600"/>
            <a:ext cx="8229600" cy="3581400"/>
          </a:xfrm>
        </p:spPr>
        <p:txBody>
          <a:bodyPr vert="horz" lIns="91440" tIns="45720" rIns="91440" bIns="45720" rtlCol="0">
            <a:normAutofit/>
          </a:bodyPr>
          <a:lstStyle>
            <a:lvl1pPr marL="457200" indent="-457200">
              <a:spcBef>
                <a:spcPts val="600"/>
              </a:spcBef>
              <a:spcAft>
                <a:spcPts val="1200"/>
              </a:spcAft>
              <a:buClr>
                <a:schemeClr val="accent6"/>
              </a:buClr>
              <a:buFont typeface="+mj-lt"/>
              <a:buAutoNum type="arabicPeriod"/>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Tree>
    <p:extLst>
      <p:ext uri="{BB962C8B-B14F-4D97-AF65-F5344CB8AC3E}">
        <p14:creationId xmlns:p14="http://schemas.microsoft.com/office/powerpoint/2010/main" val="2585299479"/>
      </p:ext>
    </p:extLst>
  </p:cSld>
  <p:clrMapOvr>
    <a:masterClrMapping/>
  </p:clrMapOvr>
  <p:transition spd="slow">
    <p:wipe dir="d"/>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st answer, explan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756603"/>
          </a:xfrm>
        </p:spPr>
        <p:txBody>
          <a:bodyPr vert="horz" lIns="91440" tIns="45720" rIns="91440" bIns="45720" rtlCol="0">
            <a:normAutofit/>
          </a:bodyPr>
          <a:lstStyle>
            <a:lvl1pPr marL="0" indent="0">
              <a:spcBef>
                <a:spcPts val="600"/>
              </a:spcBef>
              <a:spcAft>
                <a:spcPts val="1200"/>
              </a:spcAft>
              <a:buClr>
                <a:schemeClr val="accent6"/>
              </a:buClr>
              <a:buFontTx/>
              <a:buNone/>
              <a:defRPr lang="en-US" sz="24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
        <p:nvSpPr>
          <p:cNvPr id="4" name="Date Placeholder 3"/>
          <p:cNvSpPr>
            <a:spLocks noGrp="1"/>
          </p:cNvSpPr>
          <p:nvPr>
            <p:ph type="dt" sz="half" idx="10"/>
          </p:nvPr>
        </p:nvSpPr>
        <p:spPr/>
        <p:txBody>
          <a:bodyPr/>
          <a:lstStyle/>
          <a:p>
            <a:fld id="{6F61E812-CDEA-413A-A5A9-A9FA7C6ABE67}"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590800" y="6356350"/>
            <a:ext cx="3810000" cy="365125"/>
          </a:xfrm>
        </p:spPr>
        <p:txBody>
          <a:bodyPr/>
          <a:lstStyle>
            <a:lvl1pPr algn="l">
              <a:defRPr/>
            </a:lvl1pPr>
          </a:lstStyle>
          <a:p>
            <a:pPr algn="ctr"/>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
        <p:nvSpPr>
          <p:cNvPr id="8" name="Content Placeholder 2"/>
          <p:cNvSpPr>
            <a:spLocks noGrp="1"/>
          </p:cNvSpPr>
          <p:nvPr>
            <p:ph idx="13"/>
          </p:nvPr>
        </p:nvSpPr>
        <p:spPr>
          <a:xfrm>
            <a:off x="508000" y="2514600"/>
            <a:ext cx="8229600" cy="3581400"/>
          </a:xfrm>
        </p:spPr>
        <p:txBody>
          <a:bodyPr vert="horz" lIns="91440" tIns="45720" rIns="91440" bIns="45720" rtlCol="0">
            <a:normAutofit/>
          </a:bodyPr>
          <a:lstStyle>
            <a:lvl1pPr marL="0" indent="0">
              <a:spcBef>
                <a:spcPts val="600"/>
              </a:spcBef>
              <a:spcAft>
                <a:spcPts val="1200"/>
              </a:spcAft>
              <a:buClr>
                <a:schemeClr val="accent6"/>
              </a:buClr>
              <a:buFont typeface="+mj-lt"/>
              <a:buNone/>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Tree>
    <p:extLst>
      <p:ext uri="{BB962C8B-B14F-4D97-AF65-F5344CB8AC3E}">
        <p14:creationId xmlns:p14="http://schemas.microsoft.com/office/powerpoint/2010/main" val="4156676913"/>
      </p:ext>
    </p:extLst>
  </p:cSld>
  <p:clrMapOvr>
    <a:masterClrMapping/>
  </p:clrMapOvr>
  <p:transition spd="slow">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icture and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4A9567FE-F772-4919-A366-4259EF7E8EFD}" type="datetime1">
              <a:rPr lang="en-US" smtClean="0"/>
              <a:t>5/19/2011</a:t>
            </a:fld>
            <a:endParaRPr lang="en-US"/>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10" name="Picture Placeholder 9"/>
          <p:cNvSpPr>
            <a:spLocks noGrp="1"/>
          </p:cNvSpPr>
          <p:nvPr>
            <p:ph type="pic" sz="quarter" idx="13"/>
          </p:nvPr>
        </p:nvSpPr>
        <p:spPr>
          <a:xfrm>
            <a:off x="1041400" y="1752600"/>
            <a:ext cx="1371600" cy="1371600"/>
          </a:xfrm>
          <a:effectLst>
            <a:outerShdw blurRad="50800" dist="38100" dir="8100000" algn="tr" rotWithShape="0">
              <a:prstClr val="black">
                <a:alpha val="40000"/>
              </a:prstClr>
            </a:outerShdw>
          </a:effectLst>
        </p:spPr>
        <p:txBody>
          <a:bodyPr/>
          <a:lstStyle>
            <a:lvl1pPr marL="0" indent="0">
              <a:buFontTx/>
              <a:buNone/>
              <a:defRPr/>
            </a:lvl1pPr>
          </a:lstStyle>
          <a:p>
            <a:endParaRPr lang="en-US"/>
          </a:p>
        </p:txBody>
      </p:sp>
      <p:sp>
        <p:nvSpPr>
          <p:cNvPr id="12" name="Text Placeholder 11"/>
          <p:cNvSpPr>
            <a:spLocks noGrp="1"/>
          </p:cNvSpPr>
          <p:nvPr>
            <p:ph type="body" sz="quarter" idx="14"/>
          </p:nvPr>
        </p:nvSpPr>
        <p:spPr>
          <a:xfrm>
            <a:off x="3048000" y="1649506"/>
            <a:ext cx="5562600" cy="4343400"/>
          </a:xfrm>
        </p:spPr>
        <p:txBody>
          <a:bodyPr>
            <a:normAutofit/>
          </a:bodyPr>
          <a:lstStyle>
            <a:lvl1pPr marL="0" indent="0">
              <a:spcBef>
                <a:spcPts val="500"/>
              </a:spcBef>
              <a:spcAft>
                <a:spcPts val="2000"/>
              </a:spcAft>
              <a:buNone/>
              <a:defRPr sz="2400">
                <a:latin typeface="Segoe UI" pitchFamily="34" charset="0"/>
                <a:ea typeface="Segoe UI" pitchFamily="34" charset="0"/>
                <a:cs typeface="Segoe UI" pitchFamily="34" charset="0"/>
              </a:defRPr>
            </a:lvl1pPr>
            <a:lvl2pPr indent="0">
              <a:spcBef>
                <a:spcPts val="500"/>
              </a:spcBef>
              <a:spcAft>
                <a:spcPts val="2000"/>
              </a:spcAft>
              <a:buNone/>
              <a:defRPr/>
            </a:lvl2pPr>
            <a:lvl3pPr indent="0">
              <a:spcBef>
                <a:spcPts val="500"/>
              </a:spcBef>
              <a:spcAft>
                <a:spcPts val="2000"/>
              </a:spcAft>
              <a:buNone/>
              <a:defRPr/>
            </a:lvl3pPr>
            <a:lvl4pPr indent="0">
              <a:spcBef>
                <a:spcPts val="500"/>
              </a:spcBef>
              <a:spcAft>
                <a:spcPts val="2000"/>
              </a:spcAft>
              <a:buNone/>
              <a:defRPr/>
            </a:lvl4pPr>
            <a:lvl5pPr indent="0">
              <a:spcBef>
                <a:spcPts val="500"/>
              </a:spcBef>
              <a:spcAft>
                <a:spcPts val="2000"/>
              </a:spcAft>
              <a:buNone/>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452685927"/>
      </p:ext>
    </p:extLst>
  </p:cSld>
  <p:clrMapOvr>
    <a:masterClrMapping/>
  </p:clrMapOvr>
  <p:transition spd="slow">
    <p:wipe dir="d"/>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R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40659"/>
            <a:ext cx="8229600" cy="9144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059" y="1376997"/>
            <a:ext cx="8229600" cy="756603"/>
          </a:xfrm>
        </p:spPr>
        <p:txBody>
          <a:bodyPr vert="horz" lIns="91440" tIns="45720" rIns="91440" bIns="45720" rtlCol="0">
            <a:normAutofit/>
          </a:bodyPr>
          <a:lstStyle>
            <a:lvl1pPr marL="0" indent="0">
              <a:spcBef>
                <a:spcPts val="600"/>
              </a:spcBef>
              <a:spcAft>
                <a:spcPts val="1200"/>
              </a:spcAft>
              <a:buClr>
                <a:schemeClr val="accent6"/>
              </a:buClr>
              <a:buFontTx/>
              <a:buNone/>
              <a:defRPr lang="en-US" sz="2400" dirty="0" smtClean="0">
                <a:solidFill>
                  <a:schemeClr val="tx1">
                    <a:lumMod val="85000"/>
                    <a:lumOff val="15000"/>
                  </a:schemeClr>
                </a:solidFill>
                <a:latin typeface="Segoe UI" pitchFamily="34" charset="0"/>
                <a:ea typeface="Segoe UI" pitchFamily="34" charset="0"/>
                <a:cs typeface="Segoe UI" pitchFamily="34" charset="0"/>
              </a:defRPr>
            </a:lvl1pPr>
            <a:lvl2pPr marL="400050" indent="0">
              <a:spcBef>
                <a:spcPts val="400"/>
              </a:spcBef>
              <a:spcAft>
                <a:spcPts val="1000"/>
              </a:spcAft>
              <a:buClr>
                <a:schemeClr val="accent6"/>
              </a:buClr>
              <a:buFontTx/>
              <a:buNone/>
              <a:defRPr lang="en-US" sz="20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spcBef>
                <a:spcPts val="200"/>
              </a:spcBef>
              <a:spcAft>
                <a:spcPts val="8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spcBef>
                <a:spcPts val="100"/>
              </a:spcBef>
              <a:spcAft>
                <a:spcPts val="600"/>
              </a:spcAft>
              <a:buClr>
                <a:schemeClr val="accent6"/>
              </a:buClr>
              <a:buFontTx/>
              <a:buNone/>
              <a:defRPr lang="en-US" sz="18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spcBef>
                <a:spcPts val="200"/>
              </a:spcBef>
              <a:spcAft>
                <a:spcPts val="0"/>
              </a:spcAft>
              <a:buClr>
                <a:schemeClr val="accent6"/>
              </a:buClr>
              <a:buFontTx/>
              <a:buNone/>
              <a:defRPr lang="en-US" sz="1800" dirty="0">
                <a:solidFill>
                  <a:schemeClr val="tx1">
                    <a:lumMod val="85000"/>
                    <a:lumOff val="15000"/>
                  </a:schemeClr>
                </a:solidFill>
                <a:latin typeface="Segoe UI" pitchFamily="34" charset="0"/>
                <a:ea typeface="Segoe UI" pitchFamily="34" charset="0"/>
                <a:cs typeface="Segoe UI" pitchFamily="34" charset="0"/>
              </a:defRPr>
            </a:lvl5pPr>
          </a:lstStyle>
          <a:p>
            <a:pPr marL="276225" lvl="0" indent="-276225">
              <a:spcBef>
                <a:spcPts val="600"/>
              </a:spcBef>
              <a:spcAft>
                <a:spcPts val="1200"/>
              </a:spcAft>
              <a:buClr>
                <a:srgbClr val="FF9900"/>
              </a:buClr>
              <a:buFontTx/>
            </a:pPr>
            <a:r>
              <a:rPr lang="en-US" dirty="0" smtClean="0"/>
              <a:t>Click to edit Master </a:t>
            </a:r>
            <a:r>
              <a:rPr lang="en-US" smtClean="0"/>
              <a:t>text styles</a:t>
            </a:r>
            <a:endParaRPr lang="en-US" dirty="0" smtClean="0"/>
          </a:p>
        </p:txBody>
      </p:sp>
      <p:sp>
        <p:nvSpPr>
          <p:cNvPr id="4" name="Date Placeholder 3"/>
          <p:cNvSpPr>
            <a:spLocks noGrp="1"/>
          </p:cNvSpPr>
          <p:nvPr>
            <p:ph type="dt" sz="half" idx="10"/>
          </p:nvPr>
        </p:nvSpPr>
        <p:spPr/>
        <p:txBody>
          <a:bodyPr/>
          <a:lstStyle/>
          <a:p>
            <a:fld id="{CBAFB652-E897-4C94-8474-1C3E83F202A1}"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743200" y="6356350"/>
            <a:ext cx="3657600" cy="365125"/>
          </a:xfrm>
        </p:spPr>
        <p:txBody>
          <a:body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4466608"/>
      </p:ext>
    </p:extLst>
  </p:cSld>
  <p:clrMapOvr>
    <a:masterClrMapping/>
  </p:clrMapOvr>
  <p:transition spd="slow">
    <p:wipe dir="d"/>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tx1">
                    <a:lumMod val="85000"/>
                    <a:lumOff val="15000"/>
                  </a:schemeClr>
                </a:solidFill>
                <a:latin typeface="Segoe UI" pitchFamily="34" charset="0"/>
                <a:ea typeface="Segoe UI" pitchFamily="34" charset="0"/>
                <a:cs typeface="Segoe UI" pitchFamily="34" charset="0"/>
              </a:defRPr>
            </a:lvl1pPr>
            <a:lvl2pPr>
              <a:defRPr sz="2400">
                <a:solidFill>
                  <a:schemeClr val="tx1">
                    <a:lumMod val="85000"/>
                    <a:lumOff val="15000"/>
                  </a:schemeClr>
                </a:solidFill>
                <a:latin typeface="Segoe UI" pitchFamily="34" charset="0"/>
                <a:ea typeface="Segoe UI" pitchFamily="34" charset="0"/>
                <a:cs typeface="Segoe UI" pitchFamily="34" charset="0"/>
              </a:defRPr>
            </a:lvl2pPr>
            <a:lvl3pPr>
              <a:defRPr sz="2000">
                <a:solidFill>
                  <a:schemeClr val="tx1">
                    <a:lumMod val="85000"/>
                    <a:lumOff val="15000"/>
                  </a:schemeClr>
                </a:solidFill>
                <a:latin typeface="Segoe UI" pitchFamily="34" charset="0"/>
                <a:ea typeface="Segoe UI" pitchFamily="34" charset="0"/>
                <a:cs typeface="Segoe UI" pitchFamily="34" charset="0"/>
              </a:defRPr>
            </a:lvl3pPr>
            <a:lvl4pPr>
              <a:defRPr sz="1800">
                <a:solidFill>
                  <a:schemeClr val="tx1">
                    <a:lumMod val="85000"/>
                    <a:lumOff val="15000"/>
                  </a:schemeClr>
                </a:solidFill>
                <a:latin typeface="Segoe UI" pitchFamily="34" charset="0"/>
                <a:ea typeface="Segoe UI" pitchFamily="34" charset="0"/>
                <a:cs typeface="Segoe UI" pitchFamily="34" charset="0"/>
              </a:defRPr>
            </a:lvl4pPr>
            <a:lvl5pPr>
              <a:defRPr sz="1800">
                <a:solidFill>
                  <a:schemeClr val="tx1">
                    <a:lumMod val="85000"/>
                    <a:lumOff val="15000"/>
                  </a:schemeClr>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tx1">
                    <a:lumMod val="85000"/>
                    <a:lumOff val="15000"/>
                  </a:schemeClr>
                </a:solidFill>
                <a:latin typeface="Segoe UI" pitchFamily="34" charset="0"/>
                <a:ea typeface="Segoe UI" pitchFamily="34" charset="0"/>
                <a:cs typeface="Segoe UI" pitchFamily="34" charset="0"/>
              </a:defRPr>
            </a:lvl1pPr>
            <a:lvl2pPr>
              <a:defRPr sz="2400">
                <a:solidFill>
                  <a:schemeClr val="tx1">
                    <a:lumMod val="85000"/>
                    <a:lumOff val="15000"/>
                  </a:schemeClr>
                </a:solidFill>
                <a:latin typeface="Segoe UI" pitchFamily="34" charset="0"/>
                <a:ea typeface="Segoe UI" pitchFamily="34" charset="0"/>
                <a:cs typeface="Segoe UI" pitchFamily="34" charset="0"/>
              </a:defRPr>
            </a:lvl2pPr>
            <a:lvl3pPr>
              <a:defRPr sz="2000">
                <a:solidFill>
                  <a:schemeClr val="tx1">
                    <a:lumMod val="85000"/>
                    <a:lumOff val="15000"/>
                  </a:schemeClr>
                </a:solidFill>
                <a:latin typeface="Segoe UI" pitchFamily="34" charset="0"/>
                <a:ea typeface="Segoe UI" pitchFamily="34" charset="0"/>
                <a:cs typeface="Segoe UI" pitchFamily="34" charset="0"/>
              </a:defRPr>
            </a:lvl3pPr>
            <a:lvl4pPr>
              <a:defRPr sz="1800">
                <a:solidFill>
                  <a:schemeClr val="tx1">
                    <a:lumMod val="85000"/>
                    <a:lumOff val="15000"/>
                  </a:schemeClr>
                </a:solidFill>
                <a:latin typeface="Segoe UI" pitchFamily="34" charset="0"/>
                <a:ea typeface="Segoe UI" pitchFamily="34" charset="0"/>
                <a:cs typeface="Segoe UI" pitchFamily="34" charset="0"/>
              </a:defRPr>
            </a:lvl4pPr>
            <a:lvl5pPr>
              <a:defRPr sz="1800">
                <a:solidFill>
                  <a:schemeClr val="tx1">
                    <a:lumMod val="85000"/>
                    <a:lumOff val="15000"/>
                  </a:schemeClr>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CF76F36-EFE7-49AA-AA80-66E47AF0AC6A}" type="datetime1">
              <a:rPr lang="en-US" smtClean="0">
                <a:solidFill>
                  <a:prstClr val="black">
                    <a:tint val="75000"/>
                  </a:prstClr>
                </a:solidFill>
              </a:rPr>
              <a:t>5/19/2011</a:t>
            </a:fld>
            <a:endParaRPr lang="en-US">
              <a:solidFill>
                <a:prstClr val="black">
                  <a:tint val="75000"/>
                </a:prstClr>
              </a:solidFill>
            </a:endParaRPr>
          </a:p>
        </p:txBody>
      </p:sp>
      <p:sp>
        <p:nvSpPr>
          <p:cNvPr id="6" name="Footer Placeholder 5"/>
          <p:cNvSpPr>
            <a:spLocks noGrp="1"/>
          </p:cNvSpPr>
          <p:nvPr>
            <p:ph type="ftr" sz="quarter" idx="11"/>
          </p:nvPr>
        </p:nvSpPr>
        <p:spPr>
          <a:xfrm>
            <a:off x="2743200" y="6356350"/>
            <a:ext cx="3657600" cy="365125"/>
          </a:xfrm>
        </p:spPr>
        <p:txBody>
          <a:bodyPr/>
          <a:lstStyle/>
          <a:p>
            <a:r>
              <a:rPr lang="en-US" smtClean="0"/>
              <a:t>Use Excel tables to manage information</a:t>
            </a:r>
            <a:endParaRPr lang="en-US" dirty="0"/>
          </a:p>
        </p:txBody>
      </p:sp>
      <p:sp>
        <p:nvSpPr>
          <p:cNvPr id="7" name="Slide Number Placeholder 6"/>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3875288"/>
      </p:ext>
    </p:extLst>
  </p:cSld>
  <p:clrMapOvr>
    <a:masterClrMapping/>
  </p:clrMapOvr>
  <p:transition spd="slow">
    <p:wipe dir="d"/>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tx1">
                    <a:lumMod val="50000"/>
                    <a:lumOff val="50000"/>
                  </a:schemeClr>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tx1">
                    <a:lumMod val="85000"/>
                    <a:lumOff val="15000"/>
                  </a:schemeClr>
                </a:solidFill>
                <a:latin typeface="Segoe UI" pitchFamily="34" charset="0"/>
                <a:ea typeface="Segoe UI" pitchFamily="34" charset="0"/>
                <a:cs typeface="Segoe UI" pitchFamily="34" charset="0"/>
              </a:defRPr>
            </a:lvl1pPr>
            <a:lvl2pPr>
              <a:defRPr sz="2800">
                <a:solidFill>
                  <a:schemeClr val="tx1">
                    <a:lumMod val="85000"/>
                    <a:lumOff val="15000"/>
                  </a:schemeClr>
                </a:solidFill>
                <a:latin typeface="Segoe UI" pitchFamily="34" charset="0"/>
                <a:ea typeface="Segoe UI" pitchFamily="34" charset="0"/>
                <a:cs typeface="Segoe UI" pitchFamily="34" charset="0"/>
              </a:defRPr>
            </a:lvl2pPr>
            <a:lvl3pPr>
              <a:defRPr sz="2400">
                <a:solidFill>
                  <a:schemeClr val="tx1">
                    <a:lumMod val="85000"/>
                    <a:lumOff val="15000"/>
                  </a:schemeClr>
                </a:solidFill>
                <a:latin typeface="Segoe UI" pitchFamily="34" charset="0"/>
                <a:ea typeface="Segoe UI" pitchFamily="34" charset="0"/>
                <a:cs typeface="Segoe UI" pitchFamily="34" charset="0"/>
              </a:defRPr>
            </a:lvl3pPr>
            <a:lvl4pPr>
              <a:defRPr sz="2000">
                <a:solidFill>
                  <a:schemeClr val="tx1">
                    <a:lumMod val="85000"/>
                    <a:lumOff val="15000"/>
                  </a:schemeClr>
                </a:solidFill>
                <a:latin typeface="Segoe UI" pitchFamily="34" charset="0"/>
                <a:ea typeface="Segoe UI" pitchFamily="34" charset="0"/>
                <a:cs typeface="Segoe UI" pitchFamily="34" charset="0"/>
              </a:defRPr>
            </a:lvl4pPr>
            <a:lvl5pPr>
              <a:defRPr sz="2000">
                <a:solidFill>
                  <a:schemeClr val="tx1">
                    <a:lumMod val="85000"/>
                    <a:lumOff val="15000"/>
                  </a:schemeClr>
                </a:solidFill>
                <a:latin typeface="Segoe UI" pitchFamily="34" charset="0"/>
                <a:ea typeface="Segoe UI" pitchFamily="34" charset="0"/>
                <a:cs typeface="Segoe UI"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tx1">
                    <a:lumMod val="85000"/>
                    <a:lumOff val="1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6B4723E4-BAA7-4964-A15D-F0F083C3DBF3}" type="datetime1">
              <a:rPr lang="en-US" smtClean="0">
                <a:solidFill>
                  <a:prstClr val="black">
                    <a:tint val="75000"/>
                  </a:prstClr>
                </a:solidFill>
              </a:rPr>
              <a:t>5/19/2011</a:t>
            </a:fld>
            <a:endParaRPr lang="en-US">
              <a:solidFill>
                <a:prstClr val="black">
                  <a:tint val="75000"/>
                </a:prstClr>
              </a:solidFill>
            </a:endParaRPr>
          </a:p>
        </p:txBody>
      </p:sp>
      <p:sp>
        <p:nvSpPr>
          <p:cNvPr id="6" name="Footer Placeholder 5"/>
          <p:cNvSpPr>
            <a:spLocks noGrp="1"/>
          </p:cNvSpPr>
          <p:nvPr>
            <p:ph type="ftr" sz="quarter" idx="11"/>
          </p:nvPr>
        </p:nvSpPr>
        <p:spPr>
          <a:xfrm>
            <a:off x="2590800" y="6356350"/>
            <a:ext cx="3810000" cy="365125"/>
          </a:xfrm>
        </p:spPr>
        <p:txBody>
          <a:bodyPr/>
          <a:lstStyle/>
          <a:p>
            <a:r>
              <a:rPr lang="en-US" smtClean="0"/>
              <a:t>Use Excel tables to manage information</a:t>
            </a:r>
            <a:endParaRPr lang="en-US" dirty="0"/>
          </a:p>
        </p:txBody>
      </p:sp>
      <p:sp>
        <p:nvSpPr>
          <p:cNvPr id="7" name="Slide Number Placeholder 6"/>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0455358"/>
      </p:ext>
    </p:extLst>
  </p:cSld>
  <p:clrMapOvr>
    <a:masterClrMapping/>
  </p:clrMapOvr>
  <p:transition spd="slow">
    <p:wipe dir="d"/>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tx1">
                    <a:lumMod val="85000"/>
                    <a:lumOff val="15000"/>
                  </a:schemeClr>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chemeClr val="tx1">
                    <a:lumMod val="85000"/>
                    <a:lumOff val="15000"/>
                  </a:schemeClr>
                </a:solidFill>
                <a:latin typeface="Segoe UI" pitchFamily="34" charset="0"/>
                <a:ea typeface="Segoe UI" pitchFamily="34" charset="0"/>
                <a:cs typeface="Segoe U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chemeClr val="tx1">
                    <a:lumMod val="85000"/>
                    <a:lumOff val="15000"/>
                  </a:schemeClr>
                </a:solidFill>
                <a:latin typeface="Segoe UI" pitchFamily="34" charset="0"/>
                <a:ea typeface="Segoe UI" pitchFamily="34" charset="0"/>
                <a:cs typeface="Segoe U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581AD347-10ED-4335-9957-6F62B8AA67B3}" type="datetime1">
              <a:rPr lang="en-US" smtClean="0">
                <a:solidFill>
                  <a:prstClr val="black">
                    <a:tint val="75000"/>
                  </a:prstClr>
                </a:solidFill>
              </a:rPr>
              <a:t>5/19/2011</a:t>
            </a:fld>
            <a:endParaRPr lang="en-US">
              <a:solidFill>
                <a:prstClr val="black">
                  <a:tint val="75000"/>
                </a:prstClr>
              </a:solidFill>
            </a:endParaRPr>
          </a:p>
        </p:txBody>
      </p:sp>
      <p:sp>
        <p:nvSpPr>
          <p:cNvPr id="6" name="Footer Placeholder 5"/>
          <p:cNvSpPr>
            <a:spLocks noGrp="1"/>
          </p:cNvSpPr>
          <p:nvPr>
            <p:ph type="ftr" sz="quarter" idx="11"/>
          </p:nvPr>
        </p:nvSpPr>
        <p:spPr>
          <a:xfrm>
            <a:off x="2590800" y="6356350"/>
            <a:ext cx="3810000" cy="365125"/>
          </a:xfrm>
        </p:spPr>
        <p:txBody>
          <a:bodyPr/>
          <a:lstStyle/>
          <a:p>
            <a:r>
              <a:rPr lang="en-US" smtClean="0"/>
              <a:t>Use Excel tables to manage information</a:t>
            </a:r>
            <a:endParaRPr lang="en-US" dirty="0"/>
          </a:p>
        </p:txBody>
      </p:sp>
      <p:sp>
        <p:nvSpPr>
          <p:cNvPr id="7" name="Slide Number Placeholder 6"/>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5764786"/>
      </p:ext>
    </p:extLst>
  </p:cSld>
  <p:clrMapOvr>
    <a:masterClrMapping/>
  </p:clrMapOvr>
  <p:transition spd="slow">
    <p:wipe dir="d"/>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5153"/>
            <a:ext cx="8229600" cy="1143000"/>
          </a:xfrm>
        </p:spPr>
        <p:txBody>
          <a:bodyPr/>
          <a:lstStyle>
            <a:lvl1pPr>
              <a:defRPr>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lang="en-US" sz="28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D7B0E0B-0219-49B6-9914-E79087429524}"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11"/>
          </p:nvPr>
        </p:nvSpPr>
        <p:spPr>
          <a:xfrm>
            <a:off x="2590800" y="6356350"/>
            <a:ext cx="3810000" cy="365125"/>
          </a:xfrm>
        </p:spPr>
        <p:txBody>
          <a:bodyPr/>
          <a:lstStyle/>
          <a:p>
            <a:r>
              <a:rPr lang="en-US" smtClean="0"/>
              <a:t>Use Excel tables to manage information</a:t>
            </a:r>
            <a:endParaRPr lang="en-US" dirty="0"/>
          </a:p>
        </p:txBody>
      </p:sp>
      <p:sp>
        <p:nvSpPr>
          <p:cNvPr id="6" name="Slide Number Placeholder 5"/>
          <p:cNvSpPr>
            <a:spLocks noGrp="1"/>
          </p:cNvSpPr>
          <p:nvPr>
            <p:ph type="sldNum" sz="quarter" idx="12"/>
          </p:nvPr>
        </p:nvSpPr>
        <p:spPr/>
        <p:txBody>
          <a:body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5497796"/>
      </p:ext>
    </p:extLst>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sson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C77DE5-37FB-4B3C-B86A-0789D73F8EF5}" type="datetime1">
              <a:rPr lang="en-US" smtClean="0"/>
              <a:t>5/19/2011</a:t>
            </a:fld>
            <a:endParaRPr lang="en-US"/>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7" name="Text Placeholder 6"/>
          <p:cNvSpPr>
            <a:spLocks noGrp="1"/>
          </p:cNvSpPr>
          <p:nvPr>
            <p:ph type="body" sz="quarter" idx="13"/>
          </p:nvPr>
        </p:nvSpPr>
        <p:spPr>
          <a:xfrm>
            <a:off x="3733800" y="4191000"/>
            <a:ext cx="4873752" cy="1673352"/>
          </a:xfrm>
        </p:spPr>
        <p:txBody>
          <a:bodyPr/>
          <a:lstStyle>
            <a:lvl1pPr marL="0" indent="0">
              <a:buNone/>
              <a:defRPr sz="4000">
                <a:solidFill>
                  <a:schemeClr val="bg1">
                    <a:lumMod val="95000"/>
                  </a:schemeClr>
                </a:solidFill>
                <a:effectLst>
                  <a:outerShdw blurRad="38100" dist="38100" dir="2700000" algn="tl">
                    <a:srgbClr val="000000">
                      <a:alpha val="43137"/>
                    </a:srgbClr>
                  </a:outerShdw>
                </a:effectLst>
                <a:latin typeface="Segoe UI Semibold" pitchFamily="34" charset="0"/>
              </a:defRPr>
            </a:lvl1pPr>
          </a:lstStyle>
          <a:p>
            <a:pPr lvl="0"/>
            <a:r>
              <a:rPr lang="en-US" smtClean="0"/>
              <a:t>Click to edit Master text styles</a:t>
            </a:r>
          </a:p>
        </p:txBody>
      </p:sp>
      <p:sp>
        <p:nvSpPr>
          <p:cNvPr id="10" name="Text Placeholder 9"/>
          <p:cNvSpPr>
            <a:spLocks noGrp="1"/>
          </p:cNvSpPr>
          <p:nvPr>
            <p:ph type="body" sz="quarter" idx="14"/>
          </p:nvPr>
        </p:nvSpPr>
        <p:spPr>
          <a:xfrm>
            <a:off x="228600" y="3200400"/>
            <a:ext cx="3429000" cy="585216"/>
          </a:xfrm>
        </p:spPr>
        <p:txBody>
          <a:bodyPr/>
          <a:lstStyle>
            <a:lvl1pPr marL="0" indent="0">
              <a:buNone/>
              <a:defRPr>
                <a:solidFill>
                  <a:schemeClr val="bg1">
                    <a:lumMod val="50000"/>
                  </a:schemeClr>
                </a:solidFill>
                <a:latin typeface="Segoe UI Semibold"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p:txBody>
      </p:sp>
    </p:spTree>
    <p:extLst>
      <p:ext uri="{BB962C8B-B14F-4D97-AF65-F5344CB8AC3E}">
        <p14:creationId xmlns:p14="http://schemas.microsoft.com/office/powerpoint/2010/main" val="3818697621"/>
      </p:ext>
    </p:extLst>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and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0" y="990600"/>
            <a:ext cx="5943600" cy="446227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7031A71-279A-4CD6-BD7F-E8571D7C1751}" type="datetime1">
              <a:rPr lang="en-US" smtClean="0"/>
              <a:t>5/19/2011</a:t>
            </a:fld>
            <a:endParaRPr lang="en-US"/>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Text Placeholder 7"/>
          <p:cNvSpPr>
            <a:spLocks noGrp="1"/>
          </p:cNvSpPr>
          <p:nvPr>
            <p:ph type="body" sz="quarter" idx="13"/>
          </p:nvPr>
        </p:nvSpPr>
        <p:spPr>
          <a:xfrm>
            <a:off x="1524000" y="5638800"/>
            <a:ext cx="5943600" cy="5334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400">
                <a:solidFill>
                  <a:schemeClr val="bg1">
                    <a:lumMod val="50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endParaRPr lang="en-US" dirty="0" smtClean="0"/>
          </a:p>
        </p:txBody>
      </p:sp>
    </p:spTree>
    <p:extLst>
      <p:ext uri="{BB962C8B-B14F-4D97-AF65-F5344CB8AC3E}">
        <p14:creationId xmlns:p14="http://schemas.microsoft.com/office/powerpoint/2010/main" val="3617081539"/>
      </p:ext>
    </p:extLst>
  </p:cSld>
  <p:clrMapOvr>
    <a:masterClrMapping/>
  </p:clrMapOvr>
  <p:transition spd="slow">
    <p:wipe di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t and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 y="990600"/>
            <a:ext cx="5705856" cy="427939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2386F24-C2DE-421F-8975-F6E29E8CEA0B}" type="datetime1">
              <a:rPr lang="en-US" smtClean="0"/>
              <a:t>5/19/2011</a:t>
            </a:fld>
            <a:endParaRPr lang="en-US"/>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Text Placeholder 7"/>
          <p:cNvSpPr>
            <a:spLocks noGrp="1"/>
          </p:cNvSpPr>
          <p:nvPr>
            <p:ph type="body" sz="quarter" idx="13"/>
          </p:nvPr>
        </p:nvSpPr>
        <p:spPr>
          <a:xfrm>
            <a:off x="304800" y="5638800"/>
            <a:ext cx="5715000" cy="533400"/>
          </a:xfrm>
        </p:spPr>
        <p:txBody>
          <a:bodyPr>
            <a:noAutofit/>
          </a:bodyPr>
          <a:lstStyle>
            <a:lvl1pPr marL="0" indent="0">
              <a:buNone/>
              <a:defRPr sz="1800">
                <a:solidFill>
                  <a:schemeClr val="accent6">
                    <a:lumMod val="75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p:txBody>
      </p:sp>
      <p:sp>
        <p:nvSpPr>
          <p:cNvPr id="9" name="Text Placeholder 8"/>
          <p:cNvSpPr>
            <a:spLocks noGrp="1"/>
          </p:cNvSpPr>
          <p:nvPr>
            <p:ph type="body" sz="quarter" idx="14"/>
          </p:nvPr>
        </p:nvSpPr>
        <p:spPr>
          <a:xfrm>
            <a:off x="6248400" y="990600"/>
            <a:ext cx="2667000" cy="5181600"/>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451864800"/>
      </p:ext>
    </p:extLst>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rt and text, li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 y="990600"/>
            <a:ext cx="5705856" cy="427939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7DF8D44-A8BB-4162-8F4D-22D6E41FE631}" type="datetime1">
              <a:rPr lang="en-US" smtClean="0"/>
              <a:t>5/19/2011</a:t>
            </a:fld>
            <a:endParaRPr lang="en-US"/>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Text Placeholder 7"/>
          <p:cNvSpPr>
            <a:spLocks noGrp="1"/>
          </p:cNvSpPr>
          <p:nvPr>
            <p:ph type="body" sz="quarter" idx="13"/>
          </p:nvPr>
        </p:nvSpPr>
        <p:spPr>
          <a:xfrm>
            <a:off x="304800" y="5638800"/>
            <a:ext cx="5715000" cy="533400"/>
          </a:xfrm>
        </p:spPr>
        <p:txBody>
          <a:bodyPr>
            <a:noAutofit/>
          </a:bodyPr>
          <a:lstStyle>
            <a:lvl1pPr marL="0" indent="0">
              <a:buNone/>
              <a:defRPr sz="1800">
                <a:solidFill>
                  <a:schemeClr val="accent6">
                    <a:lumMod val="75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p:txBody>
      </p:sp>
      <p:sp>
        <p:nvSpPr>
          <p:cNvPr id="9" name="Text Placeholder 8"/>
          <p:cNvSpPr>
            <a:spLocks noGrp="1"/>
          </p:cNvSpPr>
          <p:nvPr>
            <p:ph type="body" sz="quarter" idx="14"/>
          </p:nvPr>
        </p:nvSpPr>
        <p:spPr>
          <a:xfrm>
            <a:off x="6248400" y="990600"/>
            <a:ext cx="2667000" cy="1447800"/>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
        <p:nvSpPr>
          <p:cNvPr id="10" name="Text Placeholder 8"/>
          <p:cNvSpPr>
            <a:spLocks noGrp="1"/>
          </p:cNvSpPr>
          <p:nvPr>
            <p:ph type="body" sz="quarter" idx="15"/>
          </p:nvPr>
        </p:nvSpPr>
        <p:spPr>
          <a:xfrm>
            <a:off x="6248400" y="2647334"/>
            <a:ext cx="2667000" cy="3524865"/>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213350281"/>
      </p:ext>
    </p:extLst>
  </p:cSld>
  <p:clrMapOvr>
    <a:masterClrMapping/>
  </p:clrMapOvr>
  <p:transition spd="slow">
    <p:wipe dir="d"/>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rt and text, callou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 y="990600"/>
            <a:ext cx="5705856" cy="4279392"/>
          </a:xfrm>
        </p:spPr>
        <p:txBody>
          <a:bodyPr/>
          <a:lstStyle>
            <a:lvl1pPr>
              <a:defRPr>
                <a:solidFill>
                  <a:schemeClr val="tx1">
                    <a:lumMod val="85000"/>
                    <a:lumOff val="15000"/>
                  </a:schemeClr>
                </a:solidFill>
                <a:latin typeface="Segoe UI" pitchFamily="34" charset="0"/>
                <a:ea typeface="Segoe UI" pitchFamily="34" charset="0"/>
                <a:cs typeface="Segoe UI" pitchFamily="34" charset="0"/>
              </a:defRPr>
            </a:lvl1pPr>
            <a:lvl2pPr>
              <a:defRPr>
                <a:solidFill>
                  <a:schemeClr val="tx1">
                    <a:lumMod val="85000"/>
                    <a:lumOff val="15000"/>
                  </a:schemeClr>
                </a:solidFill>
                <a:latin typeface="Segoe UI" pitchFamily="34" charset="0"/>
                <a:ea typeface="Segoe UI" pitchFamily="34" charset="0"/>
                <a:cs typeface="Segoe UI" pitchFamily="34" charset="0"/>
              </a:defRPr>
            </a:lvl2pPr>
            <a:lvl3pPr>
              <a:defRPr>
                <a:solidFill>
                  <a:schemeClr val="tx1">
                    <a:lumMod val="85000"/>
                    <a:lumOff val="15000"/>
                  </a:schemeClr>
                </a:solidFill>
                <a:latin typeface="Segoe UI" pitchFamily="34" charset="0"/>
                <a:ea typeface="Segoe UI" pitchFamily="34" charset="0"/>
                <a:cs typeface="Segoe UI" pitchFamily="34" charset="0"/>
              </a:defRPr>
            </a:lvl3pPr>
            <a:lvl4pPr>
              <a:defRPr>
                <a:solidFill>
                  <a:schemeClr val="tx1">
                    <a:lumMod val="85000"/>
                    <a:lumOff val="15000"/>
                  </a:schemeClr>
                </a:solidFill>
                <a:latin typeface="Segoe UI" pitchFamily="34" charset="0"/>
                <a:ea typeface="Segoe UI" pitchFamily="34" charset="0"/>
                <a:cs typeface="Segoe UI" pitchFamily="34" charset="0"/>
              </a:defRPr>
            </a:lvl4pPr>
            <a:lvl5pPr>
              <a:defRPr>
                <a:solidFill>
                  <a:schemeClr val="tx1">
                    <a:lumMod val="85000"/>
                    <a:lumOff val="15000"/>
                  </a:schemeClr>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6FB3992-C85C-4219-8CA2-51A80B81602F}" type="datetime1">
              <a:rPr lang="en-US" smtClean="0"/>
              <a:t>5/19/2011</a:t>
            </a:fld>
            <a:endParaRPr lang="en-US"/>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8" name="Text Placeholder 7"/>
          <p:cNvSpPr>
            <a:spLocks noGrp="1"/>
          </p:cNvSpPr>
          <p:nvPr>
            <p:ph type="body" sz="quarter" idx="13"/>
          </p:nvPr>
        </p:nvSpPr>
        <p:spPr>
          <a:xfrm>
            <a:off x="304800" y="5638800"/>
            <a:ext cx="5715000" cy="533400"/>
          </a:xfrm>
        </p:spPr>
        <p:txBody>
          <a:bodyPr>
            <a:noAutofit/>
          </a:bodyPr>
          <a:lstStyle>
            <a:lvl1pPr marL="0" indent="0">
              <a:buNone/>
              <a:defRPr sz="1800">
                <a:solidFill>
                  <a:schemeClr val="accent6">
                    <a:lumMod val="75000"/>
                  </a:schemeClr>
                </a:solidFill>
                <a:latin typeface="Segoe UI" pitchFamily="34" charset="0"/>
                <a:ea typeface="Segoe UI" pitchFamily="34" charset="0"/>
                <a:cs typeface="Segoe UI"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Click to edit Master text styles</a:t>
            </a:r>
          </a:p>
        </p:txBody>
      </p:sp>
      <p:sp>
        <p:nvSpPr>
          <p:cNvPr id="9" name="Text Placeholder 8"/>
          <p:cNvSpPr>
            <a:spLocks noGrp="1"/>
          </p:cNvSpPr>
          <p:nvPr>
            <p:ph type="body" sz="quarter" idx="14"/>
          </p:nvPr>
        </p:nvSpPr>
        <p:spPr>
          <a:xfrm>
            <a:off x="6248400" y="990600"/>
            <a:ext cx="2667000" cy="914400"/>
          </a:xfrm>
        </p:spPr>
        <p:txBody>
          <a:bodyPr>
            <a:normAutofit/>
          </a:bodyPr>
          <a:lstStyle>
            <a:lvl1pPr marL="0" indent="0">
              <a:buClr>
                <a:schemeClr val="accent6"/>
              </a:buClr>
              <a:buFont typeface="Arial" pitchFamily="34" charset="0"/>
              <a:buNone/>
              <a:defRPr sz="1800">
                <a:latin typeface="Segoe UI" pitchFamily="34" charset="0"/>
                <a:ea typeface="Segoe UI" pitchFamily="34" charset="0"/>
                <a:cs typeface="Segoe UI" pitchFamily="34" charset="0"/>
              </a:defRPr>
            </a:lvl1pPr>
            <a:lvl2pPr>
              <a:defRPr sz="1800">
                <a:latin typeface="Segoe UI" pitchFamily="34" charset="0"/>
                <a:ea typeface="Segoe UI" pitchFamily="34" charset="0"/>
                <a:cs typeface="Segoe UI" pitchFamily="34" charset="0"/>
              </a:defRPr>
            </a:lvl2pPr>
            <a:lvl3pP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text styles</a:t>
            </a:r>
          </a:p>
        </p:txBody>
      </p:sp>
      <p:sp>
        <p:nvSpPr>
          <p:cNvPr id="10" name="Text Placeholder 9"/>
          <p:cNvSpPr>
            <a:spLocks noGrp="1"/>
          </p:cNvSpPr>
          <p:nvPr>
            <p:ph type="body" sz="quarter" idx="15"/>
          </p:nvPr>
        </p:nvSpPr>
        <p:spPr>
          <a:xfrm>
            <a:off x="6248400" y="2057400"/>
            <a:ext cx="2667000" cy="4114800"/>
          </a:xfrm>
        </p:spPr>
        <p:txBody>
          <a:bodyPr>
            <a:normAutofit/>
          </a:bodyPr>
          <a:lstStyle>
            <a:lvl1pPr marL="228600" indent="0">
              <a:spcAft>
                <a:spcPts val="300"/>
              </a:spcAft>
              <a:buClr>
                <a:schemeClr val="accent6"/>
              </a:buClr>
              <a:buFont typeface="Arial" pitchFamily="34" charset="0"/>
              <a:buNone/>
              <a:defRPr sz="1600">
                <a:latin typeface="Segoe UI" pitchFamily="34" charset="0"/>
                <a:ea typeface="Segoe UI" pitchFamily="34" charset="0"/>
                <a:cs typeface="Segoe UI" pitchFamily="34" charset="0"/>
              </a:defRPr>
            </a:lvl1pPr>
            <a:lvl2pPr marL="457200" indent="0">
              <a:buClr>
                <a:schemeClr val="accent6"/>
              </a:buClr>
              <a:buFont typeface="Arial" pitchFamily="34" charset="0"/>
              <a:buNone/>
              <a:defRPr sz="1600"/>
            </a:lvl2pPr>
            <a:lvl3pPr marL="914400" indent="0">
              <a:buClr>
                <a:schemeClr val="accent6"/>
              </a:buClr>
              <a:buFont typeface="Arial" pitchFamily="34" charset="0"/>
              <a:buNone/>
              <a:defRPr sz="1600"/>
            </a:lvl3pPr>
            <a:lvl4pPr marL="1371600" indent="0">
              <a:buClr>
                <a:schemeClr val="accent6"/>
              </a:buClr>
              <a:buFont typeface="Arial" pitchFamily="34" charset="0"/>
              <a:buNone/>
              <a:defRPr sz="1600"/>
            </a:lvl4pPr>
            <a:lvl5pPr marL="1828800" indent="0">
              <a:buClr>
                <a:schemeClr val="accent6"/>
              </a:buClr>
              <a:buFont typeface="Arial" pitchFamily="34" charset="0"/>
              <a:buNone/>
              <a:defRPr sz="1600"/>
            </a:lvl5pPr>
          </a:lstStyle>
          <a:p>
            <a:pPr lvl="0"/>
            <a:r>
              <a:rPr lang="en-US" smtClean="0"/>
              <a:t>Click to edit Master text styles</a:t>
            </a:r>
          </a:p>
        </p:txBody>
      </p:sp>
    </p:spTree>
    <p:extLst>
      <p:ext uri="{BB962C8B-B14F-4D97-AF65-F5344CB8AC3E}">
        <p14:creationId xmlns:p14="http://schemas.microsoft.com/office/powerpoint/2010/main" val="656147605"/>
      </p:ext>
    </p:extLst>
  </p:cSld>
  <p:clrMapOvr>
    <a:masterClrMapping/>
  </p:clrMapOvr>
  <p:transition spd="slow">
    <p:wipe dir="d"/>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77200" cy="609600"/>
          </a:xfrm>
        </p:spPr>
        <p:txBody>
          <a:bodyPr>
            <a:normAutofit/>
          </a:bodyPr>
          <a:lstStyle>
            <a:lvl1pPr>
              <a:defRPr sz="3200">
                <a:solidFill>
                  <a:schemeClr val="tx1">
                    <a:lumMod val="50000"/>
                    <a:lumOff val="50000"/>
                  </a:schemeClr>
                </a:solidFill>
                <a:latin typeface="Segoe Light"/>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D44EBCB6-066C-47C4-96E5-3DDA37E76182}" type="datetime1">
              <a:rPr lang="en-US" smtClean="0"/>
              <a:t>5/19/2011</a:t>
            </a:fld>
            <a:endParaRPr lang="en-US"/>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6" name="Slide Number Placeholder 5"/>
          <p:cNvSpPr>
            <a:spLocks noGrp="1"/>
          </p:cNvSpPr>
          <p:nvPr>
            <p:ph type="sldNum" sz="quarter" idx="12"/>
          </p:nvPr>
        </p:nvSpPr>
        <p:spPr/>
        <p:txBody>
          <a:bodyPr/>
          <a:lstStyle/>
          <a:p>
            <a:fld id="{D736C25D-E660-4766-A9D8-2DB735710ABD}" type="slidenum">
              <a:rPr lang="en-US" smtClean="0"/>
              <a:t>‹#›</a:t>
            </a:fld>
            <a:endParaRPr lang="en-US"/>
          </a:p>
        </p:txBody>
      </p:sp>
      <p:sp>
        <p:nvSpPr>
          <p:cNvPr id="9" name="Text Placeholder 8"/>
          <p:cNvSpPr>
            <a:spLocks noGrp="1"/>
          </p:cNvSpPr>
          <p:nvPr>
            <p:ph type="body" sz="quarter" idx="14"/>
          </p:nvPr>
        </p:nvSpPr>
        <p:spPr>
          <a:xfrm>
            <a:off x="533400" y="990600"/>
            <a:ext cx="8153400" cy="5029200"/>
          </a:xfrm>
        </p:spPr>
        <p:txBody>
          <a:bodyPr>
            <a:normAutofit/>
          </a:bodyPr>
          <a:lstStyle>
            <a:lvl1pPr marL="342900" indent="-342900">
              <a:buClr>
                <a:schemeClr val="accent6"/>
              </a:buClr>
              <a:buFont typeface="Arial" pitchFamily="34" charset="0"/>
              <a:buChar char="•"/>
              <a:defRPr sz="2400">
                <a:latin typeface="Segoe UI" pitchFamily="34" charset="0"/>
                <a:ea typeface="Segoe UI" pitchFamily="34" charset="0"/>
                <a:cs typeface="Segoe UI" pitchFamily="34" charset="0"/>
              </a:defRPr>
            </a:lvl1pPr>
            <a:lvl2pPr marL="742950" indent="-285750">
              <a:buClr>
                <a:schemeClr val="accent6"/>
              </a:buClr>
              <a:buFont typeface="Arial" pitchFamily="34" charset="0"/>
              <a:buChar char="•"/>
              <a:defRPr sz="2000">
                <a:latin typeface="Segoe UI" pitchFamily="34" charset="0"/>
                <a:ea typeface="Segoe UI" pitchFamily="34" charset="0"/>
                <a:cs typeface="Segoe UI" pitchFamily="34" charset="0"/>
              </a:defRPr>
            </a:lvl2pPr>
            <a:lvl3pPr marL="1143000" indent="-228600">
              <a:spcBef>
                <a:spcPts val="600"/>
              </a:spcBef>
              <a:buClr>
                <a:schemeClr val="accent6"/>
              </a:buClr>
              <a:buFont typeface="Arial" pitchFamily="34" charset="0"/>
              <a:buChar char="•"/>
              <a:defRPr sz="1800">
                <a:latin typeface="Segoe UI" pitchFamily="34" charset="0"/>
                <a:ea typeface="Segoe UI" pitchFamily="34" charset="0"/>
                <a:cs typeface="Segoe UI" pitchFamily="34" charset="0"/>
              </a:defRPr>
            </a:lvl3pPr>
            <a:lvl4pPr>
              <a:defRPr sz="1800">
                <a:latin typeface="Segoe UI" pitchFamily="34" charset="0"/>
                <a:ea typeface="Segoe UI" pitchFamily="34" charset="0"/>
                <a:cs typeface="Segoe UI" pitchFamily="34" charset="0"/>
              </a:defRPr>
            </a:lvl4pPr>
            <a:lvl5pPr>
              <a:defRPr sz="1800">
                <a:latin typeface="Segoe UI" pitchFamily="34" charset="0"/>
                <a:ea typeface="Segoe UI" pitchFamily="34" charset="0"/>
                <a:cs typeface="Segoe UI" pitchFamily="34" charset="0"/>
              </a:defRPr>
            </a:lvl5pPr>
          </a:lstStyle>
          <a:p>
            <a:pPr lvl="0"/>
            <a:r>
              <a:rPr lang="en-US" dirty="0" smtClean="0"/>
              <a:t>Click to edit Master </a:t>
            </a:r>
            <a:r>
              <a:rPr lang="en-US" smtClean="0"/>
              <a:t>text styles</a:t>
            </a:r>
          </a:p>
          <a:p>
            <a:pPr lvl="1"/>
            <a:r>
              <a:rPr lang="en-US" smtClean="0"/>
              <a:t>Ffff</a:t>
            </a:r>
          </a:p>
          <a:p>
            <a:pPr lvl="2"/>
            <a:r>
              <a:rPr lang="en-US" smtClean="0"/>
              <a:t>ffff</a:t>
            </a:r>
          </a:p>
        </p:txBody>
      </p:sp>
    </p:spTree>
    <p:extLst>
      <p:ext uri="{BB962C8B-B14F-4D97-AF65-F5344CB8AC3E}">
        <p14:creationId xmlns:p14="http://schemas.microsoft.com/office/powerpoint/2010/main" val="1202230150"/>
      </p:ext>
    </p:extLst>
  </p:cSld>
  <p:clrMapOvr>
    <a:masterClrMapping/>
  </p:clrMapOvr>
  <p:transition spd="slow">
    <p:wipe dir="d"/>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Segoe UI" pitchFamily="34" charset="0"/>
                <a:ea typeface="Segoe UI" pitchFamily="34" charset="0"/>
                <a:cs typeface="Segoe UI" pitchFamily="34" charset="0"/>
              </a:defRPr>
            </a:lvl1pPr>
          </a:lstStyle>
          <a:p>
            <a:fld id="{D2CBC47A-2DC7-4048-AAC4-7D4FA45D1238}" type="datetime1">
              <a:rPr lang="en-US" smtClean="0"/>
              <a:t>5/19/2011</a:t>
            </a:fld>
            <a:endParaRPr lang="en-US"/>
          </a:p>
        </p:txBody>
      </p:sp>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1200">
                <a:solidFill>
                  <a:schemeClr val="tx1">
                    <a:tint val="75000"/>
                  </a:schemeClr>
                </a:solidFill>
                <a:latin typeface="Segoe UI" pitchFamily="34" charset="0"/>
                <a:ea typeface="Segoe UI" pitchFamily="34" charset="0"/>
                <a:cs typeface="Segoe UI" pitchFamily="34" charset="0"/>
              </a:defRPr>
            </a:lvl1pPr>
          </a:lstStyle>
          <a:p>
            <a:r>
              <a:rPr lang="en-US" smtClean="0"/>
              <a:t>Use Excel tables to manage information</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Segoe UI" pitchFamily="34" charset="0"/>
                <a:ea typeface="Segoe UI" pitchFamily="34" charset="0"/>
                <a:cs typeface="Segoe UI" pitchFamily="34" charset="0"/>
              </a:defRPr>
            </a:lvl1pPr>
          </a:lstStyle>
          <a:p>
            <a:fld id="{D736C25D-E660-4766-A9D8-2DB735710ABD}" type="slidenum">
              <a:rPr lang="en-US" smtClean="0"/>
              <a:pPr/>
              <a:t>‹#›</a:t>
            </a:fld>
            <a:endParaRPr lang="en-US"/>
          </a:p>
        </p:txBody>
      </p:sp>
    </p:spTree>
    <p:extLst>
      <p:ext uri="{BB962C8B-B14F-4D97-AF65-F5344CB8AC3E}">
        <p14:creationId xmlns:p14="http://schemas.microsoft.com/office/powerpoint/2010/main" val="3059656857"/>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0" r:id="rId3"/>
    <p:sldLayoutId id="2147483651" r:id="rId4"/>
    <p:sldLayoutId id="2147483658" r:id="rId5"/>
    <p:sldLayoutId id="2147483661" r:id="rId6"/>
    <p:sldLayoutId id="2147483668" r:id="rId7"/>
    <p:sldLayoutId id="2147483662" r:id="rId8"/>
    <p:sldLayoutId id="2147483667" r:id="rId9"/>
    <p:sldLayoutId id="2147483659" r:id="rId10"/>
    <p:sldLayoutId id="2147483664" r:id="rId11"/>
    <p:sldLayoutId id="2147483665" r:id="rId12"/>
    <p:sldLayoutId id="2147483666" r:id="rId13"/>
    <p:sldLayoutId id="2147483652" r:id="rId14"/>
    <p:sldLayoutId id="2147483656" r:id="rId15"/>
    <p:sldLayoutId id="2147483657" r:id="rId16"/>
    <p:sldLayoutId id="2147483650" r:id="rId17"/>
  </p:sldLayoutIdLst>
  <p:transition spd="slow">
    <p:wipe dir="d"/>
  </p:transition>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Segoe UI" pitchFamily="34" charset="0"/>
                <a:ea typeface="Segoe UI" pitchFamily="34" charset="0"/>
                <a:cs typeface="Segoe UI" pitchFamily="34" charset="0"/>
              </a:defRPr>
            </a:lvl1pPr>
          </a:lstStyle>
          <a:p>
            <a:fld id="{28C2303E-414F-4275-888D-41D57F1781B1}" type="datetime1">
              <a:rPr lang="en-US" smtClean="0">
                <a:solidFill>
                  <a:prstClr val="black">
                    <a:tint val="75000"/>
                  </a:prstClr>
                </a:solidFill>
              </a:rPr>
              <a:t>5/19/2011</a:t>
            </a:fld>
            <a:endParaRPr lang="en-US">
              <a:solidFill>
                <a:prstClr val="black">
                  <a:tint val="75000"/>
                </a:prstClr>
              </a:solidFill>
            </a:endParaRPr>
          </a:p>
        </p:txBody>
      </p:sp>
      <p:sp>
        <p:nvSpPr>
          <p:cNvPr id="5" name="Footer Placeholder 4"/>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1200">
                <a:solidFill>
                  <a:schemeClr val="tx1">
                    <a:tint val="75000"/>
                  </a:schemeClr>
                </a:solidFill>
                <a:latin typeface="Segoe UI" pitchFamily="34" charset="0"/>
                <a:ea typeface="Segoe UI" pitchFamily="34" charset="0"/>
                <a:cs typeface="Segoe UI" pitchFamily="34" charset="0"/>
              </a:defRPr>
            </a:lvl1pPr>
          </a:lstStyle>
          <a:p>
            <a:r>
              <a:rPr lang="en-US" smtClean="0"/>
              <a:t>Use Excel tables to manage information</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Segoe UI" pitchFamily="34" charset="0"/>
                <a:ea typeface="Segoe UI" pitchFamily="34" charset="0"/>
                <a:cs typeface="Segoe UI" pitchFamily="34" charset="0"/>
              </a:defRPr>
            </a:lvl1pPr>
          </a:lstStyle>
          <a:p>
            <a:fld id="{D736C25D-E660-4766-A9D8-2DB735710AB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992177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ransition spd="slow">
    <p:wipe dir="d"/>
  </p:transition>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icrosoft.com/downloads/details.aspx?displaylang=en&amp;FamilyID=cb9bf144-1076-4615-9951-294eeb832823" TargetMode="External"/><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4.0B0419B0"/></Relationships>
</file>

<file path=ppt/slides/_rels/slide10.xml.rels><?xml version="1.0" encoding="UTF-8" standalone="yes"?>
<Relationships xmlns="http://schemas.openxmlformats.org/package/2006/relationships"><Relationship Id="rId3" Type="http://schemas.openxmlformats.org/officeDocument/2006/relationships/hyperlink" Target="http://office.microsoft.com/en-us/excel-help/practice-RZ102252956.aspx?section=6"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office.microsoft.com/en-us/excel-help/quick-reference-card-RZ102252956.aspx?section=9&amp;mode=print"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6.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7.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8.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you begin</a:t>
            </a:r>
            <a:endParaRPr lang="en-US" dirty="0"/>
          </a:p>
        </p:txBody>
      </p:sp>
      <p:sp>
        <p:nvSpPr>
          <p:cNvPr id="3" name="Content Placeholder 2"/>
          <p:cNvSpPr>
            <a:spLocks noGrp="1"/>
          </p:cNvSpPr>
          <p:nvPr>
            <p:ph idx="1"/>
          </p:nvPr>
        </p:nvSpPr>
        <p:spPr>
          <a:xfrm>
            <a:off x="609599" y="1905003"/>
            <a:ext cx="8113059" cy="990598"/>
          </a:xfrm>
        </p:spPr>
        <p:txBody>
          <a:bodyPr>
            <a:normAutofit/>
          </a:bodyPr>
          <a:lstStyle/>
          <a:p>
            <a:pPr marL="0" indent="0">
              <a:buClr>
                <a:srgbClr val="FF9900"/>
              </a:buClr>
              <a:buNone/>
            </a:pPr>
            <a:r>
              <a:rPr lang="en-US" sz="2800" dirty="0" smtClean="0"/>
              <a:t>If a yellow </a:t>
            </a:r>
            <a:r>
              <a:rPr lang="en-US" sz="2800" dirty="0"/>
              <a:t>security bar appears at the top of the screen in </a:t>
            </a:r>
            <a:r>
              <a:rPr lang="en-US" sz="2800" dirty="0" smtClean="0"/>
              <a:t>PowerPoint</a:t>
            </a:r>
            <a:r>
              <a:rPr lang="en-US" sz="2800" dirty="0"/>
              <a:t>, click </a:t>
            </a:r>
            <a:r>
              <a:rPr lang="en-US" sz="2800" b="1" dirty="0"/>
              <a:t>Enable </a:t>
            </a:r>
            <a:r>
              <a:rPr lang="en-US" sz="2800" b="1" dirty="0" smtClean="0"/>
              <a:t>Editing</a:t>
            </a:r>
            <a:r>
              <a:rPr lang="en-US" sz="2800" dirty="0" smtClean="0"/>
              <a:t>. </a:t>
            </a:r>
          </a:p>
        </p:txBody>
      </p:sp>
      <p:sp>
        <p:nvSpPr>
          <p:cNvPr id="9" name="Content Placeholder 2"/>
          <p:cNvSpPr txBox="1">
            <a:spLocks/>
          </p:cNvSpPr>
          <p:nvPr/>
        </p:nvSpPr>
        <p:spPr>
          <a:xfrm>
            <a:off x="609600" y="3962400"/>
            <a:ext cx="8077199" cy="1676399"/>
          </a:xfrm>
          <a:prstGeom prst="rect">
            <a:avLst/>
          </a:prstGeom>
        </p:spPr>
        <p:txBody>
          <a:bodyPr vert="horz" lIns="91440" tIns="45720" rIns="91440" bIns="45720" rtlCol="0">
            <a:normAutofit lnSpcReduction="10000"/>
          </a:bodyPr>
          <a:lstStyle>
            <a:lvl1pPr marL="457200" indent="-457200" algn="l" defTabSz="914400" rtl="0" eaLnBrk="1" latinLnBrk="0" hangingPunct="1">
              <a:spcBef>
                <a:spcPts val="600"/>
              </a:spcBef>
              <a:spcAft>
                <a:spcPts val="1200"/>
              </a:spcAft>
              <a:buClr>
                <a:schemeClr val="accent6"/>
              </a:buClr>
              <a:buFont typeface="+mj-lt"/>
              <a:buAutoNum type="arabicPeriod"/>
              <a:defRPr lang="en-US" sz="2400" kern="1200" dirty="0" smtClean="0">
                <a:solidFill>
                  <a:schemeClr val="tx1">
                    <a:lumMod val="85000"/>
                    <a:lumOff val="15000"/>
                  </a:schemeClr>
                </a:solidFill>
                <a:latin typeface="Segoe UI" pitchFamily="34" charset="0"/>
                <a:ea typeface="Segoe UI" pitchFamily="34" charset="0"/>
                <a:cs typeface="Segoe UI" pitchFamily="34" charset="0"/>
              </a:defRPr>
            </a:lvl1pPr>
            <a:lvl2pPr marL="857250" indent="-457200" algn="l" defTabSz="914400" rtl="0" eaLnBrk="1" latinLnBrk="0" hangingPunct="1">
              <a:spcBef>
                <a:spcPts val="400"/>
              </a:spcBef>
              <a:spcAft>
                <a:spcPts val="1000"/>
              </a:spcAft>
              <a:buClr>
                <a:schemeClr val="accent6"/>
              </a:buClr>
              <a:buFont typeface="+mj-lt"/>
              <a:buAutoNum type="arabicPeriod"/>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1257300" indent="-342900" algn="l" defTabSz="914400" rtl="0" eaLnBrk="1" latinLnBrk="0" hangingPunct="1">
              <a:spcBef>
                <a:spcPts val="200"/>
              </a:spcBef>
              <a:spcAft>
                <a:spcPts val="800"/>
              </a:spcAft>
              <a:buClr>
                <a:schemeClr val="accent6"/>
              </a:buClr>
              <a:buFont typeface="+mj-lt"/>
              <a:buAutoNum type="arabicPeriod"/>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714500" indent="-342900" algn="l" defTabSz="914400" rtl="0" eaLnBrk="1" latinLnBrk="0" hangingPunct="1">
              <a:spcBef>
                <a:spcPts val="100"/>
              </a:spcBef>
              <a:spcAft>
                <a:spcPts val="600"/>
              </a:spcAft>
              <a:buClr>
                <a:schemeClr val="accent6"/>
              </a:buClr>
              <a:buFont typeface="+mj-lt"/>
              <a:buAutoNum type="arabicPeriod"/>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2171700" indent="-342900" algn="l" defTabSz="914400" rtl="0" eaLnBrk="1" latinLnBrk="0" hangingPunct="1">
              <a:spcBef>
                <a:spcPts val="200"/>
              </a:spcBef>
              <a:spcAft>
                <a:spcPts val="0"/>
              </a:spcAft>
              <a:buClr>
                <a:schemeClr val="accent6"/>
              </a:buClr>
              <a:buFont typeface="+mj-lt"/>
              <a:buAutoNum type="arabicPeriod"/>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79646"/>
              </a:buClr>
              <a:buNone/>
            </a:pPr>
            <a:r>
              <a:rPr sz="2800" dirty="0">
                <a:solidFill>
                  <a:prstClr val="black"/>
                </a:solidFill>
              </a:rPr>
              <a:t>You need PowerPoint 2010 to view this presentation. If you </a:t>
            </a:r>
            <a:r>
              <a:rPr sz="2800" dirty="0" smtClean="0">
                <a:solidFill>
                  <a:prstClr val="black"/>
                </a:solidFill>
              </a:rPr>
              <a:t>don</a:t>
            </a:r>
            <a:r>
              <a:rPr lang="en-US" sz="2800" dirty="0" smtClean="0">
                <a:solidFill>
                  <a:prstClr val="black"/>
                </a:solidFill>
              </a:rPr>
              <a:t>’</a:t>
            </a:r>
            <a:r>
              <a:rPr sz="2800" dirty="0" smtClean="0">
                <a:solidFill>
                  <a:prstClr val="black"/>
                </a:solidFill>
              </a:rPr>
              <a:t>t </a:t>
            </a:r>
            <a:r>
              <a:rPr sz="2800" dirty="0">
                <a:solidFill>
                  <a:prstClr val="black"/>
                </a:solidFill>
              </a:rPr>
              <a:t>have PowerPoint 2010, </a:t>
            </a:r>
            <a:r>
              <a:rPr sz="2800" dirty="0">
                <a:solidFill>
                  <a:prstClr val="black"/>
                </a:solidFill>
                <a:hlinkClick r:id="rId3"/>
              </a:rPr>
              <a:t>download the PowerPoint </a:t>
            </a:r>
            <a:r>
              <a:rPr sz="2800" dirty="0" smtClean="0">
                <a:solidFill>
                  <a:prstClr val="black"/>
                </a:solidFill>
                <a:hlinkClick r:id="rId3"/>
              </a:rPr>
              <a:t>Viewer</a:t>
            </a:r>
            <a:r>
              <a:rPr sz="2800" dirty="0">
                <a:solidFill>
                  <a:prstClr val="black"/>
                </a:solidFill>
              </a:rPr>
              <a:t> </a:t>
            </a:r>
            <a:r>
              <a:rPr sz="2800" dirty="0" smtClean="0">
                <a:solidFill>
                  <a:prstClr val="black"/>
                </a:solidFill>
              </a:rPr>
              <a:t>(s</a:t>
            </a:r>
            <a:r>
              <a:rPr lang="en-US" sz="2800" dirty="0" smtClean="0">
                <a:solidFill>
                  <a:prstClr val="black"/>
                </a:solidFill>
              </a:rPr>
              <a:t>ee </a:t>
            </a:r>
            <a:r>
              <a:rPr lang="en-US" sz="2800" dirty="0">
                <a:solidFill>
                  <a:prstClr val="black"/>
                </a:solidFill>
              </a:rPr>
              <a:t>the URL in the </a:t>
            </a:r>
            <a:r>
              <a:rPr lang="en-US" sz="2800" dirty="0" smtClean="0">
                <a:solidFill>
                  <a:prstClr val="black"/>
                </a:solidFill>
              </a:rPr>
              <a:t>notes pane).</a:t>
            </a:r>
            <a:endParaRPr lang="en-US" sz="2800" dirty="0">
              <a:solidFill>
                <a:prstClr val="black"/>
              </a:solidFill>
            </a:endParaRPr>
          </a:p>
        </p:txBody>
      </p:sp>
      <p:pic>
        <p:nvPicPr>
          <p:cNvPr id="10" name="Picture 9" descr="cid:image003.png@01CB4394.0B0419B0"/>
          <p:cNvPicPr/>
          <p:nvPr/>
        </p:nvPicPr>
        <p:blipFill>
          <a:blip r:embed="rId4">
            <a:extLst>
              <a:ext uri="{28A0092B-C50C-407E-A947-70E740481C1C}">
                <a14:useLocalDpi xmlns:a14="http://schemas.microsoft.com/office/drawing/2010/main" val="0"/>
              </a:ext>
            </a:extLst>
          </a:blip>
          <a:srcRect/>
          <a:stretch>
            <a:fillRect/>
          </a:stretch>
        </p:blipFill>
        <p:spPr bwMode="auto">
          <a:xfrm>
            <a:off x="1568223" y="3200400"/>
            <a:ext cx="5442177" cy="361950"/>
          </a:xfrm>
          <a:prstGeom prst="rect">
            <a:avLst/>
          </a:prstGeom>
          <a:noFill/>
          <a:ln>
            <a:noFill/>
          </a:ln>
        </p:spPr>
      </p:pic>
    </p:spTree>
    <p:extLst>
      <p:ext uri="{BB962C8B-B14F-4D97-AF65-F5344CB8AC3E}">
        <p14:creationId xmlns:p14="http://schemas.microsoft.com/office/powerpoint/2010/main" val="2910276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Suggestions for practice</a:t>
            </a:r>
            <a:endParaRPr lang="en-US" dirty="0"/>
          </a:p>
        </p:txBody>
      </p:sp>
      <p:sp>
        <p:nvSpPr>
          <p:cNvPr id="9" name="Content Placeholder 8"/>
          <p:cNvSpPr>
            <a:spLocks noGrp="1"/>
          </p:cNvSpPr>
          <p:nvPr>
            <p:ph idx="1"/>
          </p:nvPr>
        </p:nvSpPr>
        <p:spPr>
          <a:xfrm>
            <a:off x="493059" y="1376997"/>
            <a:ext cx="8229600" cy="4033203"/>
          </a:xfrm>
        </p:spPr>
        <p:txBody>
          <a:bodyPr>
            <a:normAutofit/>
          </a:bodyPr>
          <a:lstStyle/>
          <a:p>
            <a:r>
              <a:rPr lang="en-US" dirty="0" smtClean="0"/>
              <a:t>Create a table.</a:t>
            </a:r>
          </a:p>
          <a:p>
            <a:r>
              <a:rPr lang="en-US" dirty="0" smtClean="0"/>
              <a:t>Change the table formatting.</a:t>
            </a:r>
          </a:p>
          <a:p>
            <a:r>
              <a:rPr lang="en-US" dirty="0" smtClean="0"/>
              <a:t>Add and delete rows and columns.</a:t>
            </a:r>
          </a:p>
          <a:p>
            <a:r>
              <a:rPr lang="en-US" dirty="0" smtClean="0"/>
              <a:t>Sort a table; filter a table.</a:t>
            </a:r>
          </a:p>
          <a:p>
            <a:r>
              <a:rPr lang="en-US" dirty="0" smtClean="0"/>
              <a:t>Create an auto fill formula.</a:t>
            </a:r>
          </a:p>
          <a:p>
            <a:r>
              <a:rPr lang="en-US" dirty="0" smtClean="0"/>
              <a:t>Add a total row.</a:t>
            </a:r>
          </a:p>
          <a:p>
            <a:r>
              <a:rPr lang="en-US" dirty="0" smtClean="0"/>
              <a:t>Add the order amount and the commissions.</a:t>
            </a:r>
            <a:endParaRPr lang="en-US" dirty="0"/>
          </a:p>
        </p:txBody>
      </p:sp>
      <p:sp>
        <p:nvSpPr>
          <p:cNvPr id="4" name="Footer Placeholder 3"/>
          <p:cNvSpPr>
            <a:spLocks noGrp="1"/>
          </p:cNvSpPr>
          <p:nvPr>
            <p:ph type="ftr" sz="quarter" idx="11"/>
          </p:nvPr>
        </p:nvSpPr>
        <p:spPr/>
        <p:txBody>
          <a:bodyPr/>
          <a:lstStyle/>
          <a:p>
            <a:r>
              <a:rPr lang="en-US" smtClean="0"/>
              <a:t>Use Excel tables to manage information</a:t>
            </a:r>
            <a:endParaRPr lang="en-US"/>
          </a:p>
        </p:txBody>
      </p:sp>
      <p:sp>
        <p:nvSpPr>
          <p:cNvPr id="10" name="Text Placeholder 9"/>
          <p:cNvSpPr>
            <a:spLocks noGrp="1"/>
          </p:cNvSpPr>
          <p:nvPr>
            <p:ph type="body" sz="quarter" idx="13"/>
          </p:nvPr>
        </p:nvSpPr>
        <p:spPr>
          <a:xfrm>
            <a:off x="533400" y="5638800"/>
            <a:ext cx="8153400" cy="609600"/>
          </a:xfrm>
        </p:spPr>
        <p:txBody>
          <a:bodyPr/>
          <a:lstStyle/>
          <a:p>
            <a:r>
              <a:rPr lang="en-US" dirty="0" smtClean="0">
                <a:hlinkClick r:id="rId3"/>
              </a:rPr>
              <a:t>Online practice</a:t>
            </a:r>
            <a:r>
              <a:rPr lang="en-US" dirty="0" smtClean="0"/>
              <a:t> (requires </a:t>
            </a:r>
            <a:r>
              <a:rPr lang="en-US" dirty="0" smtClean="0"/>
              <a:t>Excel </a:t>
            </a:r>
            <a:r>
              <a:rPr lang="en-US" dirty="0" smtClean="0"/>
              <a:t>2010)</a:t>
            </a:r>
            <a:endParaRPr lang="en-US" dirty="0"/>
          </a:p>
        </p:txBody>
      </p:sp>
    </p:spTree>
    <p:extLst>
      <p:ext uri="{BB962C8B-B14F-4D97-AF65-F5344CB8AC3E}">
        <p14:creationId xmlns:p14="http://schemas.microsoft.com/office/powerpoint/2010/main" val="4054074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1000"/>
                                        <p:tgtEl>
                                          <p:spTgt spid="9">
                                            <p:txEl>
                                              <p:pRg st="1" end="1"/>
                                            </p:txEl>
                                          </p:spTgt>
                                        </p:tgtEl>
                                      </p:cBhvr>
                                    </p:animEffect>
                                    <p:anim calcmode="lin" valueType="num">
                                      <p:cBhvr>
                                        <p:cTn id="14"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1000"/>
                                        <p:tgtEl>
                                          <p:spTgt spid="9">
                                            <p:txEl>
                                              <p:pRg st="2" end="2"/>
                                            </p:txEl>
                                          </p:spTgt>
                                        </p:tgtEl>
                                      </p:cBhvr>
                                    </p:animEffect>
                                    <p:anim calcmode="lin" valueType="num">
                                      <p:cBhvr>
                                        <p:cTn id="2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1000"/>
                                        <p:tgtEl>
                                          <p:spTgt spid="9">
                                            <p:txEl>
                                              <p:pRg st="3" end="3"/>
                                            </p:txEl>
                                          </p:spTgt>
                                        </p:tgtEl>
                                      </p:cBhvr>
                                    </p:animEffect>
                                    <p:anim calcmode="lin" valueType="num">
                                      <p:cBhvr>
                                        <p:cTn id="26"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fade">
                                      <p:cBhvr>
                                        <p:cTn id="31" dur="1000"/>
                                        <p:tgtEl>
                                          <p:spTgt spid="9">
                                            <p:txEl>
                                              <p:pRg st="4" end="4"/>
                                            </p:txEl>
                                          </p:spTgt>
                                        </p:tgtEl>
                                      </p:cBhvr>
                                    </p:animEffect>
                                    <p:anim calcmode="lin" valueType="num">
                                      <p:cBhvr>
                                        <p:cTn id="32"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Effect transition="in" filter="fade">
                                      <p:cBhvr>
                                        <p:cTn id="37" dur="1000"/>
                                        <p:tgtEl>
                                          <p:spTgt spid="9">
                                            <p:txEl>
                                              <p:pRg st="5" end="5"/>
                                            </p:txEl>
                                          </p:spTgt>
                                        </p:tgtEl>
                                      </p:cBhvr>
                                    </p:animEffect>
                                    <p:anim calcmode="lin" valueType="num">
                                      <p:cBhvr>
                                        <p:cTn id="3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grpId="0" nodeType="after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Effect transition="in" filter="fade">
                                      <p:cBhvr>
                                        <p:cTn id="43" dur="1000"/>
                                        <p:tgtEl>
                                          <p:spTgt spid="9">
                                            <p:txEl>
                                              <p:pRg st="6" end="6"/>
                                            </p:txEl>
                                          </p:spTgt>
                                        </p:tgtEl>
                                      </p:cBhvr>
                                    </p:animEffect>
                                    <p:anim calcmode="lin" valueType="num">
                                      <p:cBhvr>
                                        <p:cTn id="44"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0">
                                            <p:txEl>
                                              <p:pRg st="0" end="0"/>
                                            </p:txEl>
                                          </p:spTgt>
                                        </p:tgtEl>
                                        <p:attrNameLst>
                                          <p:attrName>style.visibility</p:attrName>
                                        </p:attrNameLst>
                                      </p:cBhvr>
                                      <p:to>
                                        <p:strVal val="visible"/>
                                      </p:to>
                                    </p:set>
                                    <p:animEffect transition="in" filter="fade">
                                      <p:cBhvr>
                                        <p:cTn id="50" dur="500"/>
                                        <p:tgtEl>
                                          <p:spTgt spid="10">
                                            <p:txEl>
                                              <p:pRg st="0" end="0"/>
                                            </p:txEl>
                                          </p:spTgt>
                                        </p:tgtEl>
                                      </p:cBhvr>
                                    </p:animEffect>
                                    <p:anim calcmode="lin" valueType="num">
                                      <p:cBhvr>
                                        <p:cTn id="5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dvAuto="0"/>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a:t>
            </a:r>
            <a:r>
              <a:rPr lang="en-US" dirty="0" smtClean="0"/>
              <a:t>question </a:t>
            </a:r>
            <a:r>
              <a:rPr lang="en-US" dirty="0" smtClean="0"/>
              <a:t>1</a:t>
            </a:r>
            <a:endParaRPr lang="en-US" dirty="0"/>
          </a:p>
        </p:txBody>
      </p:sp>
      <p:sp>
        <p:nvSpPr>
          <p:cNvPr id="8" name="Content Placeholder 7"/>
          <p:cNvSpPr>
            <a:spLocks noGrp="1"/>
          </p:cNvSpPr>
          <p:nvPr>
            <p:ph idx="1"/>
          </p:nvPr>
        </p:nvSpPr>
        <p:spPr/>
        <p:txBody>
          <a:bodyPr>
            <a:normAutofit lnSpcReduction="10000"/>
          </a:bodyPr>
          <a:lstStyle/>
          <a:p>
            <a:r>
              <a:rPr lang="en-US" dirty="0"/>
              <a:t>You can sort more than one column at a time.</a:t>
            </a:r>
            <a:r>
              <a:rPr lang="en-US" dirty="0" smtClean="0"/>
              <a:t> </a:t>
            </a:r>
            <a:r>
              <a:rPr lang="en-US" dirty="0" smtClean="0"/>
              <a:t>(Pick one answer.)</a:t>
            </a:r>
            <a:endParaRPr lang="en-US" dirty="0"/>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9" name="Content Placeholder 8"/>
          <p:cNvSpPr>
            <a:spLocks noGrp="1"/>
          </p:cNvSpPr>
          <p:nvPr>
            <p:ph idx="13"/>
          </p:nvPr>
        </p:nvSpPr>
        <p:spPr/>
        <p:txBody>
          <a:bodyPr/>
          <a:lstStyle/>
          <a:p>
            <a:r>
              <a:rPr lang="en-US" dirty="0" smtClean="0"/>
              <a:t>True.</a:t>
            </a:r>
          </a:p>
          <a:p>
            <a:r>
              <a:rPr lang="en-US" dirty="0" smtClean="0"/>
              <a:t>False. </a:t>
            </a:r>
            <a:endParaRPr lang="en-US" dirty="0"/>
          </a:p>
        </p:txBody>
      </p:sp>
    </p:spTree>
    <p:extLst>
      <p:ext uri="{BB962C8B-B14F-4D97-AF65-F5344CB8AC3E}">
        <p14:creationId xmlns:p14="http://schemas.microsoft.com/office/powerpoint/2010/main" val="36918034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Test </a:t>
            </a:r>
            <a:r>
              <a:rPr lang="en-US" dirty="0" smtClean="0"/>
              <a:t>question </a:t>
            </a:r>
            <a:r>
              <a:rPr lang="en-US" dirty="0" smtClean="0"/>
              <a:t>1</a:t>
            </a:r>
            <a:endParaRPr lang="en-US" dirty="0"/>
          </a:p>
        </p:txBody>
      </p:sp>
      <p:sp>
        <p:nvSpPr>
          <p:cNvPr id="4" name="Footer Placeholder 3"/>
          <p:cNvSpPr>
            <a:spLocks noGrp="1"/>
          </p:cNvSpPr>
          <p:nvPr>
            <p:ph type="ftr" sz="quarter" idx="11"/>
          </p:nvPr>
        </p:nvSpPr>
        <p:spPr/>
        <p:txBody>
          <a:bodyPr/>
          <a:lstStyle/>
          <a:p>
            <a:r>
              <a:rPr lang="en-US" smtClean="0"/>
              <a:t>Use Excel tables to manage information</a:t>
            </a:r>
            <a:endParaRPr lang="en-US"/>
          </a:p>
        </p:txBody>
      </p:sp>
      <p:sp>
        <p:nvSpPr>
          <p:cNvPr id="8" name="Content Placeholder 7"/>
          <p:cNvSpPr>
            <a:spLocks noGrp="1"/>
          </p:cNvSpPr>
          <p:nvPr>
            <p:ph idx="13"/>
          </p:nvPr>
        </p:nvSpPr>
        <p:spPr>
          <a:xfrm>
            <a:off x="508000" y="4572000"/>
            <a:ext cx="8229600" cy="1371600"/>
          </a:xfrm>
        </p:spPr>
        <p:txBody>
          <a:bodyPr/>
          <a:lstStyle/>
          <a:p>
            <a:r>
              <a:rPr lang="en-US" dirty="0"/>
              <a:t>You can only sort on one column at a time.</a:t>
            </a:r>
            <a:endParaRPr lang="en-US" dirty="0"/>
          </a:p>
        </p:txBody>
      </p:sp>
      <p:sp>
        <p:nvSpPr>
          <p:cNvPr id="10" name="Content Placeholder 7"/>
          <p:cNvSpPr>
            <a:spLocks noGrp="1"/>
          </p:cNvSpPr>
          <p:nvPr>
            <p:ph idx="1"/>
          </p:nvPr>
        </p:nvSpPr>
        <p:spPr>
          <a:xfrm>
            <a:off x="493059" y="1376997"/>
            <a:ext cx="8229600" cy="756603"/>
          </a:xfrm>
        </p:spPr>
        <p:txBody>
          <a:bodyPr/>
          <a:lstStyle/>
          <a:p>
            <a:r>
              <a:rPr lang="en-US" dirty="0"/>
              <a:t>You can sort more than one column at a time.</a:t>
            </a:r>
            <a:endParaRPr lang="en-US" dirty="0"/>
          </a:p>
        </p:txBody>
      </p:sp>
      <p:sp>
        <p:nvSpPr>
          <p:cNvPr id="11" name="Title 5"/>
          <p:cNvSpPr txBox="1">
            <a:spLocks/>
          </p:cNvSpPr>
          <p:nvPr/>
        </p:nvSpPr>
        <p:spPr>
          <a:xfrm>
            <a:off x="457200" y="2286000"/>
            <a:ext cx="82296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lumMod val="50000"/>
                    <a:lumOff val="50000"/>
                  </a:schemeClr>
                </a:solidFill>
                <a:latin typeface="Segoe Light"/>
                <a:ea typeface="+mj-ea"/>
                <a:cs typeface="+mj-cs"/>
              </a:defRPr>
            </a:lvl1pPr>
          </a:lstStyle>
          <a:p>
            <a:r>
              <a:rPr lang="en-US" dirty="0" smtClean="0"/>
              <a:t>Answer:</a:t>
            </a:r>
            <a:endParaRPr lang="en-US" dirty="0"/>
          </a:p>
        </p:txBody>
      </p:sp>
      <p:sp>
        <p:nvSpPr>
          <p:cNvPr id="12" name="Content Placeholder 6"/>
          <p:cNvSpPr txBox="1">
            <a:spLocks/>
          </p:cNvSpPr>
          <p:nvPr/>
        </p:nvSpPr>
        <p:spPr>
          <a:xfrm>
            <a:off x="533400" y="3429000"/>
            <a:ext cx="8229600" cy="756603"/>
          </a:xfrm>
          <a:prstGeom prst="rect">
            <a:avLst/>
          </a:prstGeom>
        </p:spPr>
        <p:txBody>
          <a:bodyPr vert="horz" lIns="91440" tIns="45720" rIns="91440" bIns="45720" rtlCol="0">
            <a:normAutofit/>
          </a:bodyPr>
          <a:lstStyle>
            <a:lvl1pPr marL="0" indent="0" algn="l" defTabSz="914400" rtl="0" eaLnBrk="1" latinLnBrk="0" hangingPunct="1">
              <a:spcBef>
                <a:spcPts val="600"/>
              </a:spcBef>
              <a:spcAft>
                <a:spcPts val="1200"/>
              </a:spcAft>
              <a:buClr>
                <a:schemeClr val="accent6"/>
              </a:buClr>
              <a:buFontTx/>
              <a:buNone/>
              <a:defRPr lang="en-US" sz="24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lgn="l" defTabSz="914400" rtl="0" eaLnBrk="1" latinLnBrk="0" hangingPunct="1">
              <a:spcBef>
                <a:spcPts val="400"/>
              </a:spcBef>
              <a:spcAft>
                <a:spcPts val="1000"/>
              </a:spcAft>
              <a:buClr>
                <a:schemeClr val="accent6"/>
              </a:buClr>
              <a:buFontTx/>
              <a:buNone/>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lgn="l" defTabSz="914400" rtl="0" eaLnBrk="1" latinLnBrk="0" hangingPunct="1">
              <a:spcBef>
                <a:spcPts val="200"/>
              </a:spcBef>
              <a:spcAft>
                <a:spcPts val="8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lgn="l" defTabSz="914400" rtl="0" eaLnBrk="1" latinLnBrk="0" hangingPunct="1">
              <a:spcBef>
                <a:spcPts val="100"/>
              </a:spcBef>
              <a:spcAft>
                <a:spcPts val="6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lgn="l" defTabSz="914400" rtl="0" eaLnBrk="1" latinLnBrk="0" hangingPunct="1">
              <a:spcBef>
                <a:spcPts val="200"/>
              </a:spcBef>
              <a:spcAft>
                <a:spcPts val="0"/>
              </a:spcAft>
              <a:buClr>
                <a:schemeClr val="accent6"/>
              </a:buClr>
              <a:buFontTx/>
              <a:buNone/>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startAt="2"/>
            </a:pPr>
            <a:r>
              <a:rPr lang="en-US" dirty="0" smtClean="0"/>
              <a:t>False. </a:t>
            </a:r>
            <a:endParaRPr lang="en-US" dirty="0"/>
          </a:p>
        </p:txBody>
      </p:sp>
    </p:spTree>
    <p:extLst>
      <p:ext uri="{BB962C8B-B14F-4D97-AF65-F5344CB8AC3E}">
        <p14:creationId xmlns:p14="http://schemas.microsoft.com/office/powerpoint/2010/main" val="359025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a:t>
            </a:r>
            <a:r>
              <a:rPr lang="en-US" dirty="0" smtClean="0"/>
              <a:t>question </a:t>
            </a:r>
            <a:r>
              <a:rPr lang="en-US" dirty="0" smtClean="0"/>
              <a:t>2</a:t>
            </a:r>
            <a:endParaRPr lang="en-US" dirty="0"/>
          </a:p>
        </p:txBody>
      </p:sp>
      <p:sp>
        <p:nvSpPr>
          <p:cNvPr id="8" name="Content Placeholder 7"/>
          <p:cNvSpPr>
            <a:spLocks noGrp="1"/>
          </p:cNvSpPr>
          <p:nvPr>
            <p:ph idx="1"/>
          </p:nvPr>
        </p:nvSpPr>
        <p:spPr/>
        <p:txBody>
          <a:bodyPr>
            <a:normAutofit lnSpcReduction="10000"/>
          </a:bodyPr>
          <a:lstStyle/>
          <a:p>
            <a:r>
              <a:rPr lang="en-US" dirty="0"/>
              <a:t>You can filter more than one column at a time. </a:t>
            </a:r>
            <a:r>
              <a:rPr lang="en-US" dirty="0" smtClean="0"/>
              <a:t>(</a:t>
            </a:r>
            <a:r>
              <a:rPr lang="en-US" dirty="0" smtClean="0"/>
              <a:t>Pick one answer.)</a:t>
            </a:r>
            <a:endParaRPr lang="en-US" dirty="0"/>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9" name="Content Placeholder 8"/>
          <p:cNvSpPr>
            <a:spLocks noGrp="1"/>
          </p:cNvSpPr>
          <p:nvPr>
            <p:ph idx="13"/>
          </p:nvPr>
        </p:nvSpPr>
        <p:spPr/>
        <p:txBody>
          <a:bodyPr/>
          <a:lstStyle/>
          <a:p>
            <a:r>
              <a:rPr lang="en-US" dirty="0" smtClean="0"/>
              <a:t>True.</a:t>
            </a:r>
          </a:p>
          <a:p>
            <a:r>
              <a:rPr lang="en-US" dirty="0" smtClean="0"/>
              <a:t>False.</a:t>
            </a:r>
            <a:endParaRPr lang="en-US" dirty="0"/>
          </a:p>
        </p:txBody>
      </p:sp>
    </p:spTree>
    <p:extLst>
      <p:ext uri="{BB962C8B-B14F-4D97-AF65-F5344CB8AC3E}">
        <p14:creationId xmlns:p14="http://schemas.microsoft.com/office/powerpoint/2010/main" val="1379606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Test </a:t>
            </a:r>
            <a:r>
              <a:rPr lang="en-US" dirty="0" smtClean="0"/>
              <a:t>question </a:t>
            </a:r>
            <a:r>
              <a:rPr lang="en-US" dirty="0" smtClean="0"/>
              <a:t>2</a:t>
            </a:r>
            <a:endParaRPr lang="en-US" dirty="0"/>
          </a:p>
        </p:txBody>
      </p:sp>
      <p:sp>
        <p:nvSpPr>
          <p:cNvPr id="4" name="Footer Placeholder 3"/>
          <p:cNvSpPr>
            <a:spLocks noGrp="1"/>
          </p:cNvSpPr>
          <p:nvPr>
            <p:ph type="ftr" sz="quarter" idx="11"/>
          </p:nvPr>
        </p:nvSpPr>
        <p:spPr/>
        <p:txBody>
          <a:bodyPr/>
          <a:lstStyle/>
          <a:p>
            <a:r>
              <a:rPr lang="en-US" smtClean="0"/>
              <a:t>Use Excel tables to manage information</a:t>
            </a:r>
            <a:endParaRPr lang="en-US"/>
          </a:p>
        </p:txBody>
      </p:sp>
      <p:sp>
        <p:nvSpPr>
          <p:cNvPr id="8" name="Content Placeholder 7"/>
          <p:cNvSpPr>
            <a:spLocks noGrp="1"/>
          </p:cNvSpPr>
          <p:nvPr>
            <p:ph idx="13"/>
          </p:nvPr>
        </p:nvSpPr>
        <p:spPr>
          <a:xfrm>
            <a:off x="508000" y="4572000"/>
            <a:ext cx="8229600" cy="1371600"/>
          </a:xfrm>
        </p:spPr>
        <p:txBody>
          <a:bodyPr/>
          <a:lstStyle/>
          <a:p>
            <a:r>
              <a:rPr lang="en-US" dirty="0"/>
              <a:t>You can filter as many columns as you want to.</a:t>
            </a:r>
            <a:endParaRPr lang="en-US" dirty="0"/>
          </a:p>
        </p:txBody>
      </p:sp>
      <p:sp>
        <p:nvSpPr>
          <p:cNvPr id="10" name="Content Placeholder 7"/>
          <p:cNvSpPr>
            <a:spLocks noGrp="1"/>
          </p:cNvSpPr>
          <p:nvPr>
            <p:ph idx="1"/>
          </p:nvPr>
        </p:nvSpPr>
        <p:spPr>
          <a:xfrm>
            <a:off x="493059" y="1376997"/>
            <a:ext cx="8229600" cy="756603"/>
          </a:xfrm>
        </p:spPr>
        <p:txBody>
          <a:bodyPr/>
          <a:lstStyle/>
          <a:p>
            <a:r>
              <a:rPr lang="en-US" dirty="0"/>
              <a:t>You can filter more than one column at a time. </a:t>
            </a:r>
            <a:endParaRPr lang="en-US" dirty="0"/>
          </a:p>
        </p:txBody>
      </p:sp>
      <p:sp>
        <p:nvSpPr>
          <p:cNvPr id="11" name="Title 5"/>
          <p:cNvSpPr txBox="1">
            <a:spLocks/>
          </p:cNvSpPr>
          <p:nvPr/>
        </p:nvSpPr>
        <p:spPr>
          <a:xfrm>
            <a:off x="457200" y="2286000"/>
            <a:ext cx="82296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lumMod val="50000"/>
                    <a:lumOff val="50000"/>
                  </a:schemeClr>
                </a:solidFill>
                <a:latin typeface="Segoe Light"/>
                <a:ea typeface="+mj-ea"/>
                <a:cs typeface="+mj-cs"/>
              </a:defRPr>
            </a:lvl1pPr>
          </a:lstStyle>
          <a:p>
            <a:r>
              <a:rPr lang="en-US" dirty="0" smtClean="0"/>
              <a:t>Answer:</a:t>
            </a:r>
            <a:endParaRPr lang="en-US" dirty="0"/>
          </a:p>
        </p:txBody>
      </p:sp>
      <p:sp>
        <p:nvSpPr>
          <p:cNvPr id="12" name="Content Placeholder 6"/>
          <p:cNvSpPr txBox="1">
            <a:spLocks/>
          </p:cNvSpPr>
          <p:nvPr/>
        </p:nvSpPr>
        <p:spPr>
          <a:xfrm>
            <a:off x="533400" y="3429000"/>
            <a:ext cx="8229600" cy="756603"/>
          </a:xfrm>
          <a:prstGeom prst="rect">
            <a:avLst/>
          </a:prstGeom>
        </p:spPr>
        <p:txBody>
          <a:bodyPr vert="horz" lIns="91440" tIns="45720" rIns="91440" bIns="45720" rtlCol="0">
            <a:normAutofit/>
          </a:bodyPr>
          <a:lstStyle>
            <a:lvl1pPr marL="0" indent="0" algn="l" defTabSz="914400" rtl="0" eaLnBrk="1" latinLnBrk="0" hangingPunct="1">
              <a:spcBef>
                <a:spcPts val="600"/>
              </a:spcBef>
              <a:spcAft>
                <a:spcPts val="1200"/>
              </a:spcAft>
              <a:buClr>
                <a:schemeClr val="accent6"/>
              </a:buClr>
              <a:buFontTx/>
              <a:buNone/>
              <a:defRPr lang="en-US" sz="24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lgn="l" defTabSz="914400" rtl="0" eaLnBrk="1" latinLnBrk="0" hangingPunct="1">
              <a:spcBef>
                <a:spcPts val="400"/>
              </a:spcBef>
              <a:spcAft>
                <a:spcPts val="1000"/>
              </a:spcAft>
              <a:buClr>
                <a:schemeClr val="accent6"/>
              </a:buClr>
              <a:buFontTx/>
              <a:buNone/>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lgn="l" defTabSz="914400" rtl="0" eaLnBrk="1" latinLnBrk="0" hangingPunct="1">
              <a:spcBef>
                <a:spcPts val="200"/>
              </a:spcBef>
              <a:spcAft>
                <a:spcPts val="8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lgn="l" defTabSz="914400" rtl="0" eaLnBrk="1" latinLnBrk="0" hangingPunct="1">
              <a:spcBef>
                <a:spcPts val="100"/>
              </a:spcBef>
              <a:spcAft>
                <a:spcPts val="6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lgn="l" defTabSz="914400" rtl="0" eaLnBrk="1" latinLnBrk="0" hangingPunct="1">
              <a:spcBef>
                <a:spcPts val="200"/>
              </a:spcBef>
              <a:spcAft>
                <a:spcPts val="0"/>
              </a:spcAft>
              <a:buClr>
                <a:schemeClr val="accent6"/>
              </a:buClr>
              <a:buFontTx/>
              <a:buNone/>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dirty="0" smtClean="0"/>
              <a:t>True.</a:t>
            </a:r>
            <a:endParaRPr lang="en-US" dirty="0"/>
          </a:p>
        </p:txBody>
      </p:sp>
    </p:spTree>
    <p:extLst>
      <p:ext uri="{BB962C8B-B14F-4D97-AF65-F5344CB8AC3E}">
        <p14:creationId xmlns:p14="http://schemas.microsoft.com/office/powerpoint/2010/main" val="109719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a:t>
            </a:r>
            <a:r>
              <a:rPr lang="en-US" dirty="0"/>
              <a:t>q</a:t>
            </a:r>
            <a:r>
              <a:rPr lang="en-US" dirty="0" smtClean="0"/>
              <a:t>uestion </a:t>
            </a:r>
            <a:r>
              <a:rPr lang="en-US" dirty="0" smtClean="0"/>
              <a:t>3</a:t>
            </a:r>
            <a:endParaRPr lang="en-US" dirty="0"/>
          </a:p>
        </p:txBody>
      </p:sp>
      <p:sp>
        <p:nvSpPr>
          <p:cNvPr id="8" name="Content Placeholder 7"/>
          <p:cNvSpPr>
            <a:spLocks noGrp="1"/>
          </p:cNvSpPr>
          <p:nvPr>
            <p:ph idx="1"/>
          </p:nvPr>
        </p:nvSpPr>
        <p:spPr>
          <a:xfrm>
            <a:off x="493059" y="1376997"/>
            <a:ext cx="8229600" cy="1137603"/>
          </a:xfrm>
        </p:spPr>
        <p:txBody>
          <a:bodyPr>
            <a:noAutofit/>
          </a:bodyPr>
          <a:lstStyle/>
          <a:p>
            <a:r>
              <a:rPr lang="en-US" dirty="0"/>
              <a:t>To fill a formula down a column, you copy and paste it from the first cell into the other cells in the column</a:t>
            </a:r>
            <a:r>
              <a:rPr lang="en-US" dirty="0" smtClean="0"/>
              <a:t>.</a:t>
            </a:r>
            <a:r>
              <a:rPr lang="en-US" dirty="0" smtClean="0"/>
              <a:t> </a:t>
            </a:r>
            <a:r>
              <a:rPr lang="en-US" dirty="0" smtClean="0"/>
              <a:t>(Pick one answer.)</a:t>
            </a:r>
            <a:endParaRPr lang="en-US" dirty="0"/>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9" name="Content Placeholder 8"/>
          <p:cNvSpPr>
            <a:spLocks noGrp="1"/>
          </p:cNvSpPr>
          <p:nvPr>
            <p:ph idx="13"/>
          </p:nvPr>
        </p:nvSpPr>
        <p:spPr>
          <a:xfrm>
            <a:off x="518160" y="2819400"/>
            <a:ext cx="8229600" cy="3352800"/>
          </a:xfrm>
        </p:spPr>
        <p:txBody>
          <a:bodyPr/>
          <a:lstStyle/>
          <a:p>
            <a:r>
              <a:rPr lang="en-US" dirty="0" smtClean="0"/>
              <a:t>True.</a:t>
            </a:r>
          </a:p>
          <a:p>
            <a:r>
              <a:rPr lang="en-US" dirty="0" smtClean="0"/>
              <a:t>False. </a:t>
            </a:r>
            <a:endParaRPr lang="en-US" dirty="0"/>
          </a:p>
        </p:txBody>
      </p:sp>
    </p:spTree>
    <p:extLst>
      <p:ext uri="{BB962C8B-B14F-4D97-AF65-F5344CB8AC3E}">
        <p14:creationId xmlns:p14="http://schemas.microsoft.com/office/powerpoint/2010/main" val="1379606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Test </a:t>
            </a:r>
            <a:r>
              <a:rPr lang="en-US" dirty="0" smtClean="0"/>
              <a:t>question </a:t>
            </a:r>
            <a:r>
              <a:rPr lang="en-US" dirty="0" smtClean="0"/>
              <a:t>3</a:t>
            </a:r>
            <a:endParaRPr lang="en-US" dirty="0"/>
          </a:p>
        </p:txBody>
      </p:sp>
      <p:sp>
        <p:nvSpPr>
          <p:cNvPr id="4" name="Footer Placeholder 3"/>
          <p:cNvSpPr>
            <a:spLocks noGrp="1"/>
          </p:cNvSpPr>
          <p:nvPr>
            <p:ph type="ftr" sz="quarter" idx="11"/>
          </p:nvPr>
        </p:nvSpPr>
        <p:spPr/>
        <p:txBody>
          <a:bodyPr/>
          <a:lstStyle/>
          <a:p>
            <a:r>
              <a:rPr lang="en-US" smtClean="0"/>
              <a:t>Use Excel tables to manage information</a:t>
            </a:r>
            <a:endParaRPr lang="en-US"/>
          </a:p>
        </p:txBody>
      </p:sp>
      <p:sp>
        <p:nvSpPr>
          <p:cNvPr id="8" name="Content Placeholder 7"/>
          <p:cNvSpPr>
            <a:spLocks noGrp="1"/>
          </p:cNvSpPr>
          <p:nvPr>
            <p:ph idx="13"/>
          </p:nvPr>
        </p:nvSpPr>
        <p:spPr>
          <a:xfrm>
            <a:off x="508000" y="4572000"/>
            <a:ext cx="8229600" cy="1371600"/>
          </a:xfrm>
        </p:spPr>
        <p:txBody>
          <a:bodyPr/>
          <a:lstStyle/>
          <a:p>
            <a:r>
              <a:rPr lang="en-US" dirty="0"/>
              <a:t>Excel will automatically fill the rest of the column with the formula.</a:t>
            </a:r>
            <a:endParaRPr lang="en-US" dirty="0"/>
          </a:p>
        </p:txBody>
      </p:sp>
      <p:sp>
        <p:nvSpPr>
          <p:cNvPr id="10" name="Content Placeholder 7"/>
          <p:cNvSpPr>
            <a:spLocks noGrp="1"/>
          </p:cNvSpPr>
          <p:nvPr>
            <p:ph idx="1"/>
          </p:nvPr>
        </p:nvSpPr>
        <p:spPr>
          <a:xfrm>
            <a:off x="493059" y="1376997"/>
            <a:ext cx="8229600" cy="756603"/>
          </a:xfrm>
        </p:spPr>
        <p:txBody>
          <a:bodyPr>
            <a:noAutofit/>
          </a:bodyPr>
          <a:lstStyle/>
          <a:p>
            <a:r>
              <a:rPr lang="en-US" dirty="0"/>
              <a:t>To fill a formula down a column, you copy and paste it from the first cell into the other cells in the column. </a:t>
            </a:r>
            <a:endParaRPr lang="en-US" dirty="0"/>
          </a:p>
        </p:txBody>
      </p:sp>
      <p:sp>
        <p:nvSpPr>
          <p:cNvPr id="11" name="Title 5"/>
          <p:cNvSpPr txBox="1">
            <a:spLocks/>
          </p:cNvSpPr>
          <p:nvPr/>
        </p:nvSpPr>
        <p:spPr>
          <a:xfrm>
            <a:off x="457200" y="2286000"/>
            <a:ext cx="82296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lumMod val="50000"/>
                    <a:lumOff val="50000"/>
                  </a:schemeClr>
                </a:solidFill>
                <a:latin typeface="Segoe Light"/>
                <a:ea typeface="+mj-ea"/>
                <a:cs typeface="+mj-cs"/>
              </a:defRPr>
            </a:lvl1pPr>
          </a:lstStyle>
          <a:p>
            <a:r>
              <a:rPr lang="en-US" dirty="0" smtClean="0"/>
              <a:t>Answer:</a:t>
            </a:r>
            <a:endParaRPr lang="en-US" dirty="0"/>
          </a:p>
        </p:txBody>
      </p:sp>
      <p:sp>
        <p:nvSpPr>
          <p:cNvPr id="12" name="Content Placeholder 6"/>
          <p:cNvSpPr txBox="1">
            <a:spLocks/>
          </p:cNvSpPr>
          <p:nvPr/>
        </p:nvSpPr>
        <p:spPr>
          <a:xfrm>
            <a:off x="609600" y="3429000"/>
            <a:ext cx="8229600" cy="756603"/>
          </a:xfrm>
          <a:prstGeom prst="rect">
            <a:avLst/>
          </a:prstGeom>
        </p:spPr>
        <p:txBody>
          <a:bodyPr vert="horz" lIns="91440" tIns="45720" rIns="91440" bIns="45720" rtlCol="0">
            <a:normAutofit/>
          </a:bodyPr>
          <a:lstStyle>
            <a:lvl1pPr marL="0" indent="0" algn="l" defTabSz="914400" rtl="0" eaLnBrk="1" latinLnBrk="0" hangingPunct="1">
              <a:spcBef>
                <a:spcPts val="600"/>
              </a:spcBef>
              <a:spcAft>
                <a:spcPts val="1200"/>
              </a:spcAft>
              <a:buClr>
                <a:schemeClr val="accent6"/>
              </a:buClr>
              <a:buFontTx/>
              <a:buNone/>
              <a:defRPr lang="en-US" sz="24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lgn="l" defTabSz="914400" rtl="0" eaLnBrk="1" latinLnBrk="0" hangingPunct="1">
              <a:spcBef>
                <a:spcPts val="400"/>
              </a:spcBef>
              <a:spcAft>
                <a:spcPts val="1000"/>
              </a:spcAft>
              <a:buClr>
                <a:schemeClr val="accent6"/>
              </a:buClr>
              <a:buFontTx/>
              <a:buNone/>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lgn="l" defTabSz="914400" rtl="0" eaLnBrk="1" latinLnBrk="0" hangingPunct="1">
              <a:spcBef>
                <a:spcPts val="200"/>
              </a:spcBef>
              <a:spcAft>
                <a:spcPts val="8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lgn="l" defTabSz="914400" rtl="0" eaLnBrk="1" latinLnBrk="0" hangingPunct="1">
              <a:spcBef>
                <a:spcPts val="100"/>
              </a:spcBef>
              <a:spcAft>
                <a:spcPts val="6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lgn="l" defTabSz="914400" rtl="0" eaLnBrk="1" latinLnBrk="0" hangingPunct="1">
              <a:spcBef>
                <a:spcPts val="200"/>
              </a:spcBef>
              <a:spcAft>
                <a:spcPts val="0"/>
              </a:spcAft>
              <a:buClr>
                <a:schemeClr val="accent6"/>
              </a:buClr>
              <a:buFontTx/>
              <a:buNone/>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startAt="2"/>
            </a:pPr>
            <a:r>
              <a:rPr lang="en-US" dirty="0" smtClean="0"/>
              <a:t>False. </a:t>
            </a:r>
            <a:endParaRPr lang="en-US" dirty="0"/>
          </a:p>
        </p:txBody>
      </p:sp>
    </p:spTree>
    <p:extLst>
      <p:ext uri="{BB962C8B-B14F-4D97-AF65-F5344CB8AC3E}">
        <p14:creationId xmlns:p14="http://schemas.microsoft.com/office/powerpoint/2010/main" val="109719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a:t>
            </a:r>
            <a:r>
              <a:rPr lang="en-US" dirty="0" smtClean="0"/>
              <a:t>question </a:t>
            </a:r>
            <a:r>
              <a:rPr lang="en-US" dirty="0" smtClean="0"/>
              <a:t>4</a:t>
            </a:r>
            <a:endParaRPr lang="en-US" dirty="0"/>
          </a:p>
        </p:txBody>
      </p:sp>
      <p:sp>
        <p:nvSpPr>
          <p:cNvPr id="8" name="Content Placeholder 7"/>
          <p:cNvSpPr>
            <a:spLocks noGrp="1"/>
          </p:cNvSpPr>
          <p:nvPr>
            <p:ph idx="1"/>
          </p:nvPr>
        </p:nvSpPr>
        <p:spPr/>
        <p:txBody>
          <a:bodyPr>
            <a:noAutofit/>
          </a:bodyPr>
          <a:lstStyle/>
          <a:p>
            <a:r>
              <a:rPr lang="en-US" dirty="0"/>
              <a:t>As you type a formula in a table, to see a list of the column names to enter into the formula, type a parenthesis (. </a:t>
            </a:r>
            <a:r>
              <a:rPr lang="en-US" dirty="0" smtClean="0"/>
              <a:t> </a:t>
            </a:r>
            <a:r>
              <a:rPr lang="en-US" dirty="0" smtClean="0"/>
              <a:t>(</a:t>
            </a:r>
            <a:r>
              <a:rPr lang="en-US" dirty="0" smtClean="0"/>
              <a:t>Pick one answer.)</a:t>
            </a:r>
            <a:endParaRPr lang="en-US" dirty="0"/>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9" name="Content Placeholder 8"/>
          <p:cNvSpPr>
            <a:spLocks noGrp="1"/>
          </p:cNvSpPr>
          <p:nvPr>
            <p:ph idx="13"/>
          </p:nvPr>
        </p:nvSpPr>
        <p:spPr>
          <a:xfrm>
            <a:off x="518160" y="2819400"/>
            <a:ext cx="8229600" cy="3352800"/>
          </a:xfrm>
        </p:spPr>
        <p:txBody>
          <a:bodyPr/>
          <a:lstStyle/>
          <a:p>
            <a:r>
              <a:rPr lang="en-US" dirty="0" smtClean="0"/>
              <a:t>True.</a:t>
            </a:r>
          </a:p>
          <a:p>
            <a:r>
              <a:rPr lang="en-US" dirty="0" smtClean="0"/>
              <a:t>False. </a:t>
            </a:r>
            <a:endParaRPr lang="en-US" dirty="0"/>
          </a:p>
        </p:txBody>
      </p:sp>
    </p:spTree>
    <p:extLst>
      <p:ext uri="{BB962C8B-B14F-4D97-AF65-F5344CB8AC3E}">
        <p14:creationId xmlns:p14="http://schemas.microsoft.com/office/powerpoint/2010/main" val="1379606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Test </a:t>
            </a:r>
            <a:r>
              <a:rPr lang="en-US" dirty="0" smtClean="0"/>
              <a:t>question </a:t>
            </a:r>
            <a:r>
              <a:rPr lang="en-US" dirty="0" smtClean="0"/>
              <a:t>4</a:t>
            </a:r>
            <a:endParaRPr lang="en-US" dirty="0"/>
          </a:p>
        </p:txBody>
      </p:sp>
      <p:sp>
        <p:nvSpPr>
          <p:cNvPr id="4" name="Footer Placeholder 3"/>
          <p:cNvSpPr>
            <a:spLocks noGrp="1"/>
          </p:cNvSpPr>
          <p:nvPr>
            <p:ph type="ftr" sz="quarter" idx="11"/>
          </p:nvPr>
        </p:nvSpPr>
        <p:spPr/>
        <p:txBody>
          <a:bodyPr/>
          <a:lstStyle/>
          <a:p>
            <a:r>
              <a:rPr lang="en-US" smtClean="0"/>
              <a:t>Use Excel tables to manage information</a:t>
            </a:r>
            <a:endParaRPr lang="en-US"/>
          </a:p>
        </p:txBody>
      </p:sp>
      <p:sp>
        <p:nvSpPr>
          <p:cNvPr id="8" name="Content Placeholder 7"/>
          <p:cNvSpPr>
            <a:spLocks noGrp="1"/>
          </p:cNvSpPr>
          <p:nvPr>
            <p:ph idx="13"/>
          </p:nvPr>
        </p:nvSpPr>
        <p:spPr>
          <a:xfrm>
            <a:off x="508000" y="4800600"/>
            <a:ext cx="8229600" cy="1371600"/>
          </a:xfrm>
        </p:spPr>
        <p:txBody>
          <a:bodyPr/>
          <a:lstStyle/>
          <a:p>
            <a:r>
              <a:rPr lang="en-US" dirty="0"/>
              <a:t>Type a square bracket (</a:t>
            </a:r>
            <a:r>
              <a:rPr lang="en-US" b="1" dirty="0"/>
              <a:t>[</a:t>
            </a:r>
            <a:r>
              <a:rPr lang="en-US" dirty="0"/>
              <a:t>) to see a list of the column names to include in the formula.</a:t>
            </a:r>
            <a:endParaRPr lang="en-US" dirty="0"/>
          </a:p>
        </p:txBody>
      </p:sp>
      <p:sp>
        <p:nvSpPr>
          <p:cNvPr id="10" name="Content Placeholder 7"/>
          <p:cNvSpPr>
            <a:spLocks noGrp="1"/>
          </p:cNvSpPr>
          <p:nvPr>
            <p:ph idx="1"/>
          </p:nvPr>
        </p:nvSpPr>
        <p:spPr>
          <a:xfrm>
            <a:off x="493059" y="1376997"/>
            <a:ext cx="8229600" cy="1213803"/>
          </a:xfrm>
        </p:spPr>
        <p:txBody>
          <a:bodyPr>
            <a:noAutofit/>
          </a:bodyPr>
          <a:lstStyle/>
          <a:p>
            <a:r>
              <a:rPr lang="en-US" dirty="0"/>
              <a:t>As you type a formula in a table, to see a list of the column names to enter into the formula, type a parenthesis (. </a:t>
            </a:r>
            <a:endParaRPr lang="en-US" dirty="0"/>
          </a:p>
        </p:txBody>
      </p:sp>
      <p:sp>
        <p:nvSpPr>
          <p:cNvPr id="11" name="Title 5"/>
          <p:cNvSpPr txBox="1">
            <a:spLocks/>
          </p:cNvSpPr>
          <p:nvPr/>
        </p:nvSpPr>
        <p:spPr>
          <a:xfrm>
            <a:off x="457200" y="2514600"/>
            <a:ext cx="82296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lumMod val="50000"/>
                    <a:lumOff val="50000"/>
                  </a:schemeClr>
                </a:solidFill>
                <a:latin typeface="Segoe Light"/>
                <a:ea typeface="+mj-ea"/>
                <a:cs typeface="+mj-cs"/>
              </a:defRPr>
            </a:lvl1pPr>
          </a:lstStyle>
          <a:p>
            <a:r>
              <a:rPr lang="en-US" dirty="0" smtClean="0"/>
              <a:t>Answer:</a:t>
            </a:r>
            <a:endParaRPr lang="en-US" dirty="0"/>
          </a:p>
        </p:txBody>
      </p:sp>
      <p:sp>
        <p:nvSpPr>
          <p:cNvPr id="12" name="Content Placeholder 6"/>
          <p:cNvSpPr txBox="1">
            <a:spLocks/>
          </p:cNvSpPr>
          <p:nvPr/>
        </p:nvSpPr>
        <p:spPr>
          <a:xfrm>
            <a:off x="533400" y="3657600"/>
            <a:ext cx="8229600" cy="756603"/>
          </a:xfrm>
          <a:prstGeom prst="rect">
            <a:avLst/>
          </a:prstGeom>
        </p:spPr>
        <p:txBody>
          <a:bodyPr vert="horz" lIns="91440" tIns="45720" rIns="91440" bIns="45720" rtlCol="0">
            <a:normAutofit/>
          </a:bodyPr>
          <a:lstStyle>
            <a:lvl1pPr marL="0" indent="0" algn="l" defTabSz="914400" rtl="0" eaLnBrk="1" latinLnBrk="0" hangingPunct="1">
              <a:spcBef>
                <a:spcPts val="600"/>
              </a:spcBef>
              <a:spcAft>
                <a:spcPts val="1200"/>
              </a:spcAft>
              <a:buClr>
                <a:schemeClr val="accent6"/>
              </a:buClr>
              <a:buFontTx/>
              <a:buNone/>
              <a:defRPr lang="en-US" sz="24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lgn="l" defTabSz="914400" rtl="0" eaLnBrk="1" latinLnBrk="0" hangingPunct="1">
              <a:spcBef>
                <a:spcPts val="400"/>
              </a:spcBef>
              <a:spcAft>
                <a:spcPts val="1000"/>
              </a:spcAft>
              <a:buClr>
                <a:schemeClr val="accent6"/>
              </a:buClr>
              <a:buFontTx/>
              <a:buNone/>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lgn="l" defTabSz="914400" rtl="0" eaLnBrk="1" latinLnBrk="0" hangingPunct="1">
              <a:spcBef>
                <a:spcPts val="200"/>
              </a:spcBef>
              <a:spcAft>
                <a:spcPts val="8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lgn="l" defTabSz="914400" rtl="0" eaLnBrk="1" latinLnBrk="0" hangingPunct="1">
              <a:spcBef>
                <a:spcPts val="100"/>
              </a:spcBef>
              <a:spcAft>
                <a:spcPts val="6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lgn="l" defTabSz="914400" rtl="0" eaLnBrk="1" latinLnBrk="0" hangingPunct="1">
              <a:spcBef>
                <a:spcPts val="200"/>
              </a:spcBef>
              <a:spcAft>
                <a:spcPts val="0"/>
              </a:spcAft>
              <a:buClr>
                <a:schemeClr val="accent6"/>
              </a:buClr>
              <a:buFontTx/>
              <a:buNone/>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startAt="2"/>
            </a:pPr>
            <a:r>
              <a:rPr lang="en-US" dirty="0" smtClean="0"/>
              <a:t>False. </a:t>
            </a:r>
            <a:endParaRPr lang="en-US" dirty="0"/>
          </a:p>
        </p:txBody>
      </p:sp>
    </p:spTree>
    <p:extLst>
      <p:ext uri="{BB962C8B-B14F-4D97-AF65-F5344CB8AC3E}">
        <p14:creationId xmlns:p14="http://schemas.microsoft.com/office/powerpoint/2010/main" val="109719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Test </a:t>
            </a:r>
            <a:r>
              <a:rPr lang="en-US" dirty="0" smtClean="0"/>
              <a:t>question </a:t>
            </a:r>
            <a:r>
              <a:rPr lang="en-US" dirty="0" smtClean="0"/>
              <a:t>5</a:t>
            </a:r>
            <a:endParaRPr lang="en-US" dirty="0"/>
          </a:p>
        </p:txBody>
      </p:sp>
      <p:sp>
        <p:nvSpPr>
          <p:cNvPr id="8" name="Content Placeholder 7"/>
          <p:cNvSpPr>
            <a:spLocks noGrp="1"/>
          </p:cNvSpPr>
          <p:nvPr>
            <p:ph idx="1"/>
          </p:nvPr>
        </p:nvSpPr>
        <p:spPr>
          <a:xfrm>
            <a:off x="493059" y="1376997"/>
            <a:ext cx="8229600" cy="1213803"/>
          </a:xfrm>
        </p:spPr>
        <p:txBody>
          <a:bodyPr>
            <a:noAutofit/>
          </a:bodyPr>
          <a:lstStyle/>
          <a:p>
            <a:r>
              <a:rPr lang="en-US" dirty="0"/>
              <a:t>What does it mean when you see a small upward pointing arrow on the drop-down button at the top of a column?</a:t>
            </a:r>
            <a:r>
              <a:rPr lang="en-US" dirty="0" smtClean="0"/>
              <a:t> </a:t>
            </a:r>
            <a:r>
              <a:rPr lang="en-US" dirty="0" smtClean="0"/>
              <a:t>(Pick one answer.)</a:t>
            </a:r>
            <a:endParaRPr lang="en-US" dirty="0"/>
          </a:p>
        </p:txBody>
      </p:sp>
      <p:sp>
        <p:nvSpPr>
          <p:cNvPr id="5" name="Footer Placeholder 4"/>
          <p:cNvSpPr>
            <a:spLocks noGrp="1"/>
          </p:cNvSpPr>
          <p:nvPr>
            <p:ph type="ftr" sz="quarter" idx="11"/>
          </p:nvPr>
        </p:nvSpPr>
        <p:spPr/>
        <p:txBody>
          <a:bodyPr/>
          <a:lstStyle/>
          <a:p>
            <a:r>
              <a:rPr lang="en-US" smtClean="0"/>
              <a:t>Use Excel tables to manage information</a:t>
            </a:r>
            <a:endParaRPr lang="en-US"/>
          </a:p>
        </p:txBody>
      </p:sp>
      <p:sp>
        <p:nvSpPr>
          <p:cNvPr id="9" name="Content Placeholder 8"/>
          <p:cNvSpPr>
            <a:spLocks noGrp="1"/>
          </p:cNvSpPr>
          <p:nvPr>
            <p:ph idx="13"/>
          </p:nvPr>
        </p:nvSpPr>
        <p:spPr>
          <a:xfrm>
            <a:off x="518160" y="2743200"/>
            <a:ext cx="8229600" cy="3429000"/>
          </a:xfrm>
        </p:spPr>
        <p:txBody>
          <a:bodyPr/>
          <a:lstStyle/>
          <a:p>
            <a:r>
              <a:rPr lang="en-US" dirty="0"/>
              <a:t>The column is filtered. </a:t>
            </a:r>
          </a:p>
          <a:p>
            <a:r>
              <a:rPr lang="en-US" dirty="0"/>
              <a:t>The column is sorted. </a:t>
            </a:r>
          </a:p>
        </p:txBody>
      </p:sp>
    </p:spTree>
    <p:extLst>
      <p:ext uri="{BB962C8B-B14F-4D97-AF65-F5344CB8AC3E}">
        <p14:creationId xmlns:p14="http://schemas.microsoft.com/office/powerpoint/2010/main" val="1379606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3352800"/>
            <a:ext cx="7315200" cy="990600"/>
          </a:xfrm>
        </p:spPr>
        <p:txBody>
          <a:bodyPr/>
          <a:lstStyle/>
          <a:p>
            <a:r>
              <a:rPr lang="en-US" dirty="0" smtClean="0"/>
              <a:t>Microsoft</a:t>
            </a:r>
            <a:r>
              <a:rPr lang="en-US" sz="2800" baseline="70000" dirty="0" smtClean="0">
                <a:cs typeface="Tahoma" pitchFamily="34" charset="0"/>
              </a:rPr>
              <a:t>®</a:t>
            </a:r>
            <a:r>
              <a:rPr lang="en-US" dirty="0" smtClean="0"/>
              <a:t> </a:t>
            </a:r>
            <a:r>
              <a:rPr lang="en-US" dirty="0" smtClean="0"/>
              <a:t>Excel</a:t>
            </a:r>
            <a:r>
              <a:rPr lang="en-US" sz="2800" baseline="70000" dirty="0" smtClean="0">
                <a:cs typeface="Tahoma" pitchFamily="34" charset="0"/>
              </a:rPr>
              <a:t>®</a:t>
            </a:r>
            <a:r>
              <a:rPr lang="en-US" dirty="0" smtClean="0"/>
              <a:t> </a:t>
            </a:r>
            <a:r>
              <a:rPr lang="en-US" dirty="0" smtClean="0">
                <a:cs typeface="Tahoma" pitchFamily="34" charset="0"/>
              </a:rPr>
              <a:t>2010 Training</a:t>
            </a:r>
            <a:endParaRPr lang="en-US" dirty="0"/>
          </a:p>
        </p:txBody>
      </p:sp>
      <p:sp>
        <p:nvSpPr>
          <p:cNvPr id="3" name="Subtitle 2"/>
          <p:cNvSpPr>
            <a:spLocks noGrp="1"/>
          </p:cNvSpPr>
          <p:nvPr>
            <p:ph type="subTitle" idx="1"/>
          </p:nvPr>
        </p:nvSpPr>
        <p:spPr>
          <a:xfrm>
            <a:off x="1828800" y="4495800"/>
            <a:ext cx="6400800" cy="1219200"/>
          </a:xfrm>
        </p:spPr>
        <p:txBody>
          <a:bodyPr>
            <a:normAutofit/>
          </a:bodyPr>
          <a:lstStyle/>
          <a:p>
            <a:r>
              <a:rPr lang="en-US" sz="3200" b="1" dirty="0" smtClean="0">
                <a:solidFill>
                  <a:schemeClr val="tx1">
                    <a:lumMod val="65000"/>
                    <a:lumOff val="35000"/>
                  </a:schemeClr>
                </a:solidFill>
              </a:rPr>
              <a:t>Use Excel tables to manage information </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510818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Test </a:t>
            </a:r>
            <a:r>
              <a:rPr lang="en-US" dirty="0" smtClean="0"/>
              <a:t>question </a:t>
            </a:r>
            <a:r>
              <a:rPr lang="en-US" dirty="0" smtClean="0"/>
              <a:t>5</a:t>
            </a:r>
            <a:endParaRPr lang="en-US" dirty="0"/>
          </a:p>
        </p:txBody>
      </p:sp>
      <p:sp>
        <p:nvSpPr>
          <p:cNvPr id="4" name="Footer Placeholder 3"/>
          <p:cNvSpPr>
            <a:spLocks noGrp="1"/>
          </p:cNvSpPr>
          <p:nvPr>
            <p:ph type="ftr" sz="quarter" idx="11"/>
          </p:nvPr>
        </p:nvSpPr>
        <p:spPr/>
        <p:txBody>
          <a:bodyPr/>
          <a:lstStyle/>
          <a:p>
            <a:r>
              <a:rPr lang="en-US" smtClean="0"/>
              <a:t>Use Excel tables to manage information</a:t>
            </a:r>
            <a:endParaRPr lang="en-US"/>
          </a:p>
        </p:txBody>
      </p:sp>
      <p:sp>
        <p:nvSpPr>
          <p:cNvPr id="10" name="Content Placeholder 7"/>
          <p:cNvSpPr>
            <a:spLocks noGrp="1"/>
          </p:cNvSpPr>
          <p:nvPr>
            <p:ph idx="1"/>
          </p:nvPr>
        </p:nvSpPr>
        <p:spPr>
          <a:xfrm>
            <a:off x="493059" y="1376997"/>
            <a:ext cx="8229600" cy="756603"/>
          </a:xfrm>
        </p:spPr>
        <p:txBody>
          <a:bodyPr>
            <a:noAutofit/>
          </a:bodyPr>
          <a:lstStyle/>
          <a:p>
            <a:r>
              <a:rPr lang="en-US" dirty="0"/>
              <a:t>What does it mean when you see a small upward pointing arrow on the drop-down button at the top of a column?</a:t>
            </a:r>
            <a:endParaRPr lang="en-US" dirty="0"/>
          </a:p>
        </p:txBody>
      </p:sp>
      <p:sp>
        <p:nvSpPr>
          <p:cNvPr id="11" name="Title 5"/>
          <p:cNvSpPr txBox="1">
            <a:spLocks/>
          </p:cNvSpPr>
          <p:nvPr/>
        </p:nvSpPr>
        <p:spPr>
          <a:xfrm>
            <a:off x="457200" y="2286000"/>
            <a:ext cx="8229600" cy="914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lumMod val="50000"/>
                    <a:lumOff val="50000"/>
                  </a:schemeClr>
                </a:solidFill>
                <a:latin typeface="Segoe Light"/>
                <a:ea typeface="+mj-ea"/>
                <a:cs typeface="+mj-cs"/>
              </a:defRPr>
            </a:lvl1pPr>
          </a:lstStyle>
          <a:p>
            <a:r>
              <a:rPr lang="en-US" dirty="0" smtClean="0"/>
              <a:t>Answer:</a:t>
            </a:r>
            <a:endParaRPr lang="en-US" dirty="0"/>
          </a:p>
        </p:txBody>
      </p:sp>
      <p:sp>
        <p:nvSpPr>
          <p:cNvPr id="12" name="Content Placeholder 6"/>
          <p:cNvSpPr txBox="1">
            <a:spLocks/>
          </p:cNvSpPr>
          <p:nvPr/>
        </p:nvSpPr>
        <p:spPr>
          <a:xfrm>
            <a:off x="533400" y="3429000"/>
            <a:ext cx="8229600" cy="756603"/>
          </a:xfrm>
          <a:prstGeom prst="rect">
            <a:avLst/>
          </a:prstGeom>
        </p:spPr>
        <p:txBody>
          <a:bodyPr vert="horz" lIns="91440" tIns="45720" rIns="91440" bIns="45720" rtlCol="0">
            <a:normAutofit/>
          </a:bodyPr>
          <a:lstStyle>
            <a:lvl1pPr marL="0" indent="0" algn="l" defTabSz="914400" rtl="0" eaLnBrk="1" latinLnBrk="0" hangingPunct="1">
              <a:spcBef>
                <a:spcPts val="600"/>
              </a:spcBef>
              <a:spcAft>
                <a:spcPts val="1200"/>
              </a:spcAft>
              <a:buClr>
                <a:schemeClr val="accent6"/>
              </a:buClr>
              <a:buFontTx/>
              <a:buNone/>
              <a:defRPr lang="en-US" sz="2400" kern="1200" dirty="0" smtClean="0">
                <a:solidFill>
                  <a:schemeClr val="tx1">
                    <a:lumMod val="85000"/>
                    <a:lumOff val="15000"/>
                  </a:schemeClr>
                </a:solidFill>
                <a:latin typeface="Segoe UI Semibold" pitchFamily="34" charset="0"/>
                <a:ea typeface="Segoe UI" pitchFamily="34" charset="0"/>
                <a:cs typeface="Segoe UI" pitchFamily="34" charset="0"/>
              </a:defRPr>
            </a:lvl1pPr>
            <a:lvl2pPr marL="400050" indent="0" algn="l" defTabSz="914400" rtl="0" eaLnBrk="1" latinLnBrk="0" hangingPunct="1">
              <a:spcBef>
                <a:spcPts val="400"/>
              </a:spcBef>
              <a:spcAft>
                <a:spcPts val="1000"/>
              </a:spcAft>
              <a:buClr>
                <a:schemeClr val="accent6"/>
              </a:buClr>
              <a:buFontTx/>
              <a:buNone/>
              <a:defRPr lang="en-US" sz="2000" kern="1200" dirty="0" smtClean="0">
                <a:solidFill>
                  <a:schemeClr val="tx1">
                    <a:lumMod val="85000"/>
                    <a:lumOff val="15000"/>
                  </a:schemeClr>
                </a:solidFill>
                <a:latin typeface="Segoe UI" pitchFamily="34" charset="0"/>
                <a:ea typeface="Segoe UI" pitchFamily="34" charset="0"/>
                <a:cs typeface="Segoe UI" pitchFamily="34" charset="0"/>
              </a:defRPr>
            </a:lvl2pPr>
            <a:lvl3pPr marL="914400" indent="0" algn="l" defTabSz="914400" rtl="0" eaLnBrk="1" latinLnBrk="0" hangingPunct="1">
              <a:spcBef>
                <a:spcPts val="200"/>
              </a:spcBef>
              <a:spcAft>
                <a:spcPts val="8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3pPr>
            <a:lvl4pPr marL="1371600" indent="0" algn="l" defTabSz="914400" rtl="0" eaLnBrk="1" latinLnBrk="0" hangingPunct="1">
              <a:spcBef>
                <a:spcPts val="100"/>
              </a:spcBef>
              <a:spcAft>
                <a:spcPts val="600"/>
              </a:spcAft>
              <a:buClr>
                <a:schemeClr val="accent6"/>
              </a:buClr>
              <a:buFontTx/>
              <a:buNone/>
              <a:defRPr lang="en-US" sz="1800" kern="1200" dirty="0" smtClean="0">
                <a:solidFill>
                  <a:schemeClr val="tx1">
                    <a:lumMod val="85000"/>
                    <a:lumOff val="15000"/>
                  </a:schemeClr>
                </a:solidFill>
                <a:latin typeface="Segoe UI" pitchFamily="34" charset="0"/>
                <a:ea typeface="Segoe UI" pitchFamily="34" charset="0"/>
                <a:cs typeface="Segoe UI" pitchFamily="34" charset="0"/>
              </a:defRPr>
            </a:lvl4pPr>
            <a:lvl5pPr marL="1828800" indent="0" algn="l" defTabSz="914400" rtl="0" eaLnBrk="1" latinLnBrk="0" hangingPunct="1">
              <a:spcBef>
                <a:spcPts val="200"/>
              </a:spcBef>
              <a:spcAft>
                <a:spcPts val="0"/>
              </a:spcAft>
              <a:buClr>
                <a:schemeClr val="accent6"/>
              </a:buClr>
              <a:buFontTx/>
              <a:buNone/>
              <a:defRPr lang="en-US" sz="1800" kern="1200" dirty="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startAt="2"/>
            </a:pPr>
            <a:r>
              <a:rPr lang="en-US" b="1" dirty="0" smtClean="0"/>
              <a:t>The column is sorted.</a:t>
            </a:r>
            <a:endParaRPr lang="en-US" b="1" dirty="0"/>
          </a:p>
        </p:txBody>
      </p:sp>
    </p:spTree>
    <p:extLst>
      <p:ext uri="{BB962C8B-B14F-4D97-AF65-F5344CB8AC3E}">
        <p14:creationId xmlns:p14="http://schemas.microsoft.com/office/powerpoint/2010/main" val="109719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Quick Reference Card</a:t>
            </a:r>
          </a:p>
        </p:txBody>
      </p:sp>
      <p:sp>
        <p:nvSpPr>
          <p:cNvPr id="6" name="Content Placeholder 5"/>
          <p:cNvSpPr>
            <a:spLocks noGrp="1"/>
          </p:cNvSpPr>
          <p:nvPr>
            <p:ph idx="1"/>
          </p:nvPr>
        </p:nvSpPr>
        <p:spPr/>
        <p:txBody>
          <a:bodyPr>
            <a:normAutofit lnSpcReduction="10000"/>
          </a:bodyPr>
          <a:lstStyle/>
          <a:p>
            <a:pPr>
              <a:spcAft>
                <a:spcPct val="75000"/>
              </a:spcAft>
            </a:pPr>
            <a:r>
              <a:rPr lang="en-US" dirty="0"/>
              <a:t>For a summary of the tasks covered in this course, view the </a:t>
            </a:r>
            <a:r>
              <a:rPr lang="en-US" dirty="0">
                <a:hlinkClick r:id="rId3"/>
              </a:rPr>
              <a:t>Quick Reference Card</a:t>
            </a:r>
            <a:r>
              <a:rPr lang="en-US" dirty="0"/>
              <a:t>.</a:t>
            </a:r>
          </a:p>
        </p:txBody>
      </p:sp>
      <p:sp>
        <p:nvSpPr>
          <p:cNvPr id="4" name="Footer Placeholder 3"/>
          <p:cNvSpPr>
            <a:spLocks noGrp="1"/>
          </p:cNvSpPr>
          <p:nvPr>
            <p:ph type="ftr" sz="quarter" idx="11"/>
          </p:nvPr>
        </p:nvSpPr>
        <p:spPr/>
        <p:txBody>
          <a:bodyPr/>
          <a:lstStyle/>
          <a:p>
            <a:r>
              <a:rPr lang="en-US" smtClean="0"/>
              <a:t>Use Excel tables to manage information</a:t>
            </a:r>
            <a:endParaRPr lang="en-US"/>
          </a:p>
        </p:txBody>
      </p:sp>
    </p:spTree>
    <p:extLst>
      <p:ext uri="{BB962C8B-B14F-4D97-AF65-F5344CB8AC3E}">
        <p14:creationId xmlns:p14="http://schemas.microsoft.com/office/powerpoint/2010/main" val="3306762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z="4400" dirty="0">
                <a:solidFill>
                  <a:prstClr val="black"/>
                </a:solidFill>
                <a:ea typeface="Segoe UI" pitchFamily="34" charset="0"/>
                <a:cs typeface="Segoe UI" pitchFamily="34" charset="0"/>
              </a:rPr>
              <a:t>Using this template</a:t>
            </a:r>
            <a:endParaRPr lang="en-US" dirty="0"/>
          </a:p>
        </p:txBody>
      </p:sp>
      <p:sp>
        <p:nvSpPr>
          <p:cNvPr id="6" name="Subtitle 5"/>
          <p:cNvSpPr>
            <a:spLocks noGrp="1"/>
          </p:cNvSpPr>
          <p:nvPr>
            <p:ph type="subTitle" idx="1"/>
          </p:nvPr>
        </p:nvSpPr>
        <p:spPr/>
        <p:txBody>
          <a:bodyPr/>
          <a:lstStyle/>
          <a:p>
            <a:pPr lvl="0"/>
            <a:r>
              <a:rPr lang="en-US" dirty="0">
                <a:solidFill>
                  <a:prstClr val="black"/>
                </a:solidFill>
              </a:rPr>
              <a:t>See the notes pane or view the full notes page (</a:t>
            </a:r>
            <a:r>
              <a:rPr lang="en-US" b="1" dirty="0">
                <a:solidFill>
                  <a:prstClr val="black"/>
                </a:solidFill>
              </a:rPr>
              <a:t>View</a:t>
            </a:r>
            <a:r>
              <a:rPr lang="en-US" dirty="0">
                <a:solidFill>
                  <a:prstClr val="black"/>
                </a:solidFill>
              </a:rPr>
              <a:t> tab, </a:t>
            </a:r>
            <a:r>
              <a:rPr lang="en-US" b="1" dirty="0">
                <a:solidFill>
                  <a:prstClr val="black"/>
                </a:solidFill>
              </a:rPr>
              <a:t>Notes Page</a:t>
            </a:r>
            <a:r>
              <a:rPr lang="en-US" dirty="0">
                <a:solidFill>
                  <a:prstClr val="black"/>
                </a:solidFill>
              </a:rPr>
              <a:t>) for detailed help on this template</a:t>
            </a:r>
            <a:r>
              <a:rPr lang="en-US" dirty="0" smtClean="0">
                <a:solidFill>
                  <a:prstClr val="black"/>
                </a:solidFill>
              </a:rPr>
              <a:t>.</a:t>
            </a:r>
            <a:endParaRPr lang="en-US" dirty="0">
              <a:solidFill>
                <a:prstClr val="black"/>
              </a:solidFill>
            </a:endParaRPr>
          </a:p>
        </p:txBody>
      </p:sp>
    </p:spTree>
    <p:extLst>
      <p:ext uri="{BB962C8B-B14F-4D97-AF65-F5344CB8AC3E}">
        <p14:creationId xmlns:p14="http://schemas.microsoft.com/office/powerpoint/2010/main" val="1874631190"/>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contents</a:t>
            </a:r>
            <a:endParaRPr lang="en-US"/>
          </a:p>
        </p:txBody>
      </p:sp>
      <p:sp>
        <p:nvSpPr>
          <p:cNvPr id="3" name="Content Placeholder 2"/>
          <p:cNvSpPr>
            <a:spLocks noGrp="1"/>
          </p:cNvSpPr>
          <p:nvPr>
            <p:ph idx="1"/>
          </p:nvPr>
        </p:nvSpPr>
        <p:spPr/>
        <p:txBody>
          <a:bodyPr>
            <a:normAutofit/>
          </a:bodyPr>
          <a:lstStyle/>
          <a:p>
            <a:pPr marL="276225" indent="-276225">
              <a:spcBef>
                <a:spcPts val="600"/>
              </a:spcBef>
              <a:spcAft>
                <a:spcPts val="1200"/>
              </a:spcAft>
              <a:buClr>
                <a:srgbClr val="FF9900"/>
              </a:buClr>
              <a:buFontTx/>
              <a:buChar char="•"/>
            </a:pPr>
            <a:r>
              <a:rPr lang="en-US" sz="2800" dirty="0">
                <a:latin typeface="Segoe UI Semibold" pitchFamily="34" charset="0"/>
              </a:rPr>
              <a:t>Overview: </a:t>
            </a:r>
            <a:r>
              <a:rPr lang="en-US" sz="2800" dirty="0" smtClean="0"/>
              <a:t>Help with data management</a:t>
            </a:r>
            <a:endParaRPr lang="en-US" sz="2800" dirty="0" smtClean="0"/>
          </a:p>
          <a:p>
            <a:pPr marL="276225" indent="-276225">
              <a:spcBef>
                <a:spcPts val="600"/>
              </a:spcBef>
              <a:spcAft>
                <a:spcPts val="1200"/>
              </a:spcAft>
              <a:buClr>
                <a:srgbClr val="FF9900"/>
              </a:buClr>
              <a:buFontTx/>
              <a:buChar char="•"/>
            </a:pPr>
            <a:r>
              <a:rPr lang="en-US" sz="2800" dirty="0" smtClean="0">
                <a:latin typeface="Segoe UI Semibold" pitchFamily="34" charset="0"/>
              </a:rPr>
              <a:t>Lesson</a:t>
            </a:r>
            <a:r>
              <a:rPr lang="en-US" sz="2800" dirty="0">
                <a:latin typeface="Segoe UI Semibold" pitchFamily="34" charset="0"/>
              </a:rPr>
              <a:t>: </a:t>
            </a:r>
            <a:r>
              <a:rPr lang="en-US" sz="2800" dirty="0" smtClean="0"/>
              <a:t>Includes four instructional movies</a:t>
            </a:r>
            <a:endParaRPr lang="en-US" sz="2400" dirty="0"/>
          </a:p>
          <a:p>
            <a:pPr marL="276225" indent="-276225">
              <a:spcBef>
                <a:spcPts val="600"/>
              </a:spcBef>
              <a:spcAft>
                <a:spcPts val="1200"/>
              </a:spcAft>
              <a:buClr>
                <a:srgbClr val="FF9900"/>
              </a:buClr>
              <a:buFontTx/>
              <a:buChar char="•"/>
            </a:pPr>
            <a:r>
              <a:rPr lang="en-US" sz="2800" dirty="0">
                <a:latin typeface="Segoe UI Semibold" pitchFamily="34" charset="0"/>
              </a:rPr>
              <a:t>Suggested practice tasks</a:t>
            </a:r>
          </a:p>
          <a:p>
            <a:pPr marL="276225" indent="-276225">
              <a:spcBef>
                <a:spcPts val="600"/>
              </a:spcBef>
              <a:spcAft>
                <a:spcPts val="1200"/>
              </a:spcAft>
              <a:buClr>
                <a:srgbClr val="FF9900"/>
              </a:buClr>
              <a:buFontTx/>
              <a:buChar char="•"/>
            </a:pPr>
            <a:r>
              <a:rPr lang="en-US" sz="2800" dirty="0">
                <a:latin typeface="Segoe UI Semibold" pitchFamily="34" charset="0"/>
              </a:rPr>
              <a:t>Test</a:t>
            </a:r>
          </a:p>
          <a:p>
            <a:pPr marL="276225" indent="-276225">
              <a:spcBef>
                <a:spcPts val="600"/>
              </a:spcBef>
              <a:spcAft>
                <a:spcPts val="1200"/>
              </a:spcAft>
              <a:buClr>
                <a:srgbClr val="FF9900"/>
              </a:buClr>
              <a:buFontTx/>
              <a:buChar char="•"/>
            </a:pPr>
            <a:r>
              <a:rPr lang="en-US" sz="2800" dirty="0">
                <a:latin typeface="Segoe UI Semibold" pitchFamily="34" charset="0"/>
              </a:rPr>
              <a:t>Quick </a:t>
            </a:r>
            <a:r>
              <a:rPr lang="en-US" sz="2800" dirty="0" smtClean="0">
                <a:latin typeface="Segoe UI Semibold" pitchFamily="34" charset="0"/>
              </a:rPr>
              <a:t>Reference Card</a:t>
            </a:r>
            <a:endParaRPr lang="en-US" sz="2800" dirty="0">
              <a:latin typeface="Segoe UI Semibold" pitchFamily="34" charset="0"/>
            </a:endParaRPr>
          </a:p>
          <a:p>
            <a:pPr>
              <a:spcBef>
                <a:spcPts val="600"/>
              </a:spcBef>
              <a:spcAft>
                <a:spcPts val="1200"/>
              </a:spcAft>
            </a:pPr>
            <a:endParaRPr lang="en-US" dirty="0">
              <a:latin typeface="Segoe UI Semibold" pitchFamily="34" charset="0"/>
            </a:endParaRPr>
          </a:p>
        </p:txBody>
      </p:sp>
      <p:sp>
        <p:nvSpPr>
          <p:cNvPr id="4" name="Footer Placeholder 3"/>
          <p:cNvSpPr>
            <a:spLocks noGrp="1"/>
          </p:cNvSpPr>
          <p:nvPr>
            <p:ph type="ftr" sz="quarter" idx="11"/>
          </p:nvPr>
        </p:nvSpPr>
        <p:spPr/>
        <p:txBody>
          <a:bodyPr/>
          <a:lstStyle/>
          <a:p>
            <a:r>
              <a:rPr lang="en-US" smtClean="0"/>
              <a:t>Use Excel tables to manage information</a:t>
            </a:r>
            <a:endParaRPr lang="en-US" dirty="0"/>
          </a:p>
        </p:txBody>
      </p:sp>
    </p:spTree>
    <p:extLst>
      <p:ext uri="{BB962C8B-B14F-4D97-AF65-F5344CB8AC3E}">
        <p14:creationId xmlns:p14="http://schemas.microsoft.com/office/powerpoint/2010/main" val="165272409"/>
      </p:ext>
    </p:extLst>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340659"/>
            <a:ext cx="8839200" cy="914400"/>
          </a:xfrm>
        </p:spPr>
        <p:txBody>
          <a:bodyPr>
            <a:normAutofit/>
          </a:bodyPr>
          <a:lstStyle/>
          <a:p>
            <a:r>
              <a:rPr lang="en-US" sz="3900" dirty="0" smtClean="0"/>
              <a:t>Overview: </a:t>
            </a:r>
            <a:r>
              <a:rPr lang="en-US" sz="3900" dirty="0" smtClean="0"/>
              <a:t>Help with d</a:t>
            </a:r>
            <a:r>
              <a:rPr lang="en-US" sz="3900" dirty="0" smtClean="0"/>
              <a:t>ata management</a:t>
            </a:r>
            <a:endParaRPr lang="en-US" sz="3900" dirty="0"/>
          </a:p>
        </p:txBody>
      </p:sp>
      <p:sp>
        <p:nvSpPr>
          <p:cNvPr id="4" name="Footer Placeholder 3"/>
          <p:cNvSpPr>
            <a:spLocks noGrp="1"/>
          </p:cNvSpPr>
          <p:nvPr>
            <p:ph type="ftr" sz="quarter" idx="11"/>
          </p:nvPr>
        </p:nvSpPr>
        <p:spPr/>
        <p:txBody>
          <a:bodyPr/>
          <a:lstStyle/>
          <a:p>
            <a:r>
              <a:rPr lang="en-US" smtClean="0"/>
              <a:t>Use Excel tables to manage information</a:t>
            </a:r>
            <a:endParaRPr lang="en-US"/>
          </a:p>
        </p:txBody>
      </p:sp>
      <p:sp>
        <p:nvSpPr>
          <p:cNvPr id="5" name="Content Placeholder 4"/>
          <p:cNvSpPr>
            <a:spLocks noGrp="1"/>
          </p:cNvSpPr>
          <p:nvPr>
            <p:ph type="body" sz="quarter" idx="14"/>
          </p:nvPr>
        </p:nvSpPr>
        <p:spPr/>
        <p:txBody>
          <a:bodyPr>
            <a:normAutofit/>
          </a:bodyPr>
          <a:lstStyle/>
          <a:p>
            <a:r>
              <a:rPr lang="en-US" dirty="0" smtClean="0"/>
              <a:t>In this course, you’ll learn  how to manage </a:t>
            </a:r>
            <a:r>
              <a:rPr lang="en-US" dirty="0"/>
              <a:t>information by </a:t>
            </a:r>
            <a:r>
              <a:rPr lang="en-US" dirty="0" smtClean="0"/>
              <a:t>using </a:t>
            </a:r>
            <a:r>
              <a:rPr lang="en-US" b="1" dirty="0" smtClean="0"/>
              <a:t>tables</a:t>
            </a:r>
            <a:r>
              <a:rPr lang="en-US" dirty="0" smtClean="0"/>
              <a:t> in Excel. </a:t>
            </a:r>
          </a:p>
          <a:p>
            <a:r>
              <a:rPr lang="en-US" dirty="0" smtClean="0"/>
              <a:t>Tables make </a:t>
            </a:r>
            <a:r>
              <a:rPr lang="en-US" dirty="0"/>
              <a:t>it easy to format data, sort, filter, add totals, and use formulas.</a:t>
            </a:r>
            <a:br>
              <a:rPr lang="en-US" dirty="0"/>
            </a:br>
            <a:endParaRPr lang="en-US" sz="2400" dirty="0"/>
          </a:p>
        </p:txBody>
      </p:sp>
      <p:pic>
        <p:nvPicPr>
          <p:cNvPr id="2" name="Picture Placeholder 1" title="Excel 2010 product icon"/>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38755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goals</a:t>
            </a:r>
            <a:endParaRPr lang="en-US"/>
          </a:p>
        </p:txBody>
      </p:sp>
      <p:sp>
        <p:nvSpPr>
          <p:cNvPr id="3" name="Content Placeholder 2"/>
          <p:cNvSpPr>
            <a:spLocks noGrp="1"/>
          </p:cNvSpPr>
          <p:nvPr>
            <p:ph idx="1"/>
          </p:nvPr>
        </p:nvSpPr>
        <p:spPr/>
        <p:txBody>
          <a:bodyPr>
            <a:normAutofit/>
          </a:bodyPr>
          <a:lstStyle/>
          <a:p>
            <a:pPr>
              <a:buFont typeface="Arial" pitchFamily="34" charset="0"/>
              <a:buChar char="•"/>
            </a:pPr>
            <a:r>
              <a:rPr lang="en-US" sz="2800" dirty="0"/>
              <a:t>Create </a:t>
            </a:r>
            <a:r>
              <a:rPr lang="en-US" sz="2800" dirty="0" smtClean="0"/>
              <a:t>tables.</a:t>
            </a:r>
            <a:endParaRPr lang="en-US" sz="2800" dirty="0"/>
          </a:p>
          <a:p>
            <a:pPr>
              <a:buFont typeface="Arial" pitchFamily="34" charset="0"/>
              <a:buChar char="•"/>
            </a:pPr>
            <a:r>
              <a:rPr lang="en-US" sz="2800" dirty="0"/>
              <a:t>Change table </a:t>
            </a:r>
            <a:r>
              <a:rPr lang="en-US" sz="2800" dirty="0" smtClean="0"/>
              <a:t>format.</a:t>
            </a:r>
            <a:endParaRPr lang="en-US" sz="2800" dirty="0"/>
          </a:p>
          <a:p>
            <a:pPr>
              <a:buFont typeface="Arial" pitchFamily="34" charset="0"/>
              <a:buChar char="•"/>
            </a:pPr>
            <a:r>
              <a:rPr lang="en-US" sz="2800" dirty="0"/>
              <a:t>Sort and filter table </a:t>
            </a:r>
            <a:r>
              <a:rPr lang="en-US" sz="2800" dirty="0" smtClean="0"/>
              <a:t>data.</a:t>
            </a:r>
            <a:endParaRPr lang="en-US" sz="2800" dirty="0"/>
          </a:p>
          <a:p>
            <a:pPr>
              <a:buFont typeface="Arial" pitchFamily="34" charset="0"/>
              <a:buChar char="•"/>
            </a:pPr>
            <a:r>
              <a:rPr lang="en-US" sz="2800" dirty="0"/>
              <a:t>Use formulas with </a:t>
            </a:r>
            <a:r>
              <a:rPr lang="en-US" sz="2800" dirty="0" smtClean="0"/>
              <a:t>tables.</a:t>
            </a:r>
            <a:endParaRPr lang="en-US" sz="2800" dirty="0"/>
          </a:p>
        </p:txBody>
      </p:sp>
      <p:sp>
        <p:nvSpPr>
          <p:cNvPr id="4" name="Footer Placeholder 3"/>
          <p:cNvSpPr>
            <a:spLocks noGrp="1"/>
          </p:cNvSpPr>
          <p:nvPr>
            <p:ph type="ftr" sz="quarter" idx="11"/>
          </p:nvPr>
        </p:nvSpPr>
        <p:spPr/>
        <p:txBody>
          <a:bodyPr/>
          <a:lstStyle/>
          <a:p>
            <a:r>
              <a:rPr lang="en-US" smtClean="0"/>
              <a:t>Use Excel tables to manage information</a:t>
            </a:r>
            <a:endParaRPr lang="en-US"/>
          </a:p>
        </p:txBody>
      </p:sp>
    </p:spTree>
    <p:extLst>
      <p:ext uri="{BB962C8B-B14F-4D97-AF65-F5344CB8AC3E}">
        <p14:creationId xmlns:p14="http://schemas.microsoft.com/office/powerpoint/2010/main" val="3650783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Introduction to tables</a:t>
            </a:r>
            <a:endParaRPr lang="en-US" sz="3200" dirty="0"/>
          </a:p>
        </p:txBody>
      </p:sp>
      <p:sp>
        <p:nvSpPr>
          <p:cNvPr id="2" name="Footer Placeholder 1"/>
          <p:cNvSpPr>
            <a:spLocks noGrp="1"/>
          </p:cNvSpPr>
          <p:nvPr>
            <p:ph type="ftr" sz="quarter" idx="11"/>
          </p:nvPr>
        </p:nvSpPr>
        <p:spPr/>
        <p:txBody>
          <a:bodyPr/>
          <a:lstStyle/>
          <a:p>
            <a:r>
              <a:rPr lang="en-US" smtClean="0">
                <a:solidFill>
                  <a:prstClr val="black">
                    <a:tint val="75000"/>
                  </a:prstClr>
                </a:solidFill>
              </a:rPr>
              <a:t>Use Excel tables to manage information</a:t>
            </a:r>
            <a:endParaRPr lang="en-US">
              <a:solidFill>
                <a:prstClr val="black">
                  <a:tint val="75000"/>
                </a:prstClr>
              </a:solidFill>
            </a:endParaRPr>
          </a:p>
        </p:txBody>
      </p:sp>
      <p:sp>
        <p:nvSpPr>
          <p:cNvPr id="7" name="Text Placeholder 6"/>
          <p:cNvSpPr>
            <a:spLocks noGrp="1"/>
          </p:cNvSpPr>
          <p:nvPr>
            <p:ph type="body" sz="quarter" idx="13"/>
          </p:nvPr>
        </p:nvSpPr>
        <p:spPr/>
        <p:txBody>
          <a:bodyPr/>
          <a:lstStyle/>
          <a:p>
            <a:pPr lvl="0"/>
            <a:r>
              <a:rPr lang="en-US" dirty="0"/>
              <a:t>Point to the bottom of the </a:t>
            </a:r>
            <a:r>
              <a:rPr lang="en-US" dirty="0" smtClean="0"/>
              <a:t>video </a:t>
            </a:r>
            <a:r>
              <a:rPr lang="en-US" dirty="0"/>
              <a:t>to see the video controls. Drag or point along the progress bar to move forward or go back.</a:t>
            </a:r>
          </a:p>
          <a:p>
            <a:endParaRPr lang="en-US" dirty="0"/>
          </a:p>
        </p:txBody>
      </p:sp>
      <p:pic>
        <p:nvPicPr>
          <p:cNvPr id="5" name="Movie1Introduction.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p:spPr>
      </p:pic>
    </p:spTree>
    <p:extLst>
      <p:ext uri="{BB962C8B-B14F-4D97-AF65-F5344CB8AC3E}">
        <p14:creationId xmlns:p14="http://schemas.microsoft.com/office/powerpoint/2010/main" val="1216624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p:cTn id="20" fill="hold" display="0">
                  <p:stCondLst>
                    <p:cond delay="indefinite"/>
                  </p:stCondLst>
                </p:cTn>
                <p:tgtEl>
                  <p:spTgt spid="5"/>
                </p:tgtEl>
              </p:cMediaNode>
            </p:video>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Sort, filter, and remove duplicates</a:t>
            </a:r>
            <a:endParaRPr lang="en-US" sz="3200" dirty="0"/>
          </a:p>
        </p:txBody>
      </p:sp>
      <p:sp>
        <p:nvSpPr>
          <p:cNvPr id="2" name="Footer Placeholder 1"/>
          <p:cNvSpPr>
            <a:spLocks noGrp="1"/>
          </p:cNvSpPr>
          <p:nvPr>
            <p:ph type="ftr" sz="quarter" idx="11"/>
          </p:nvPr>
        </p:nvSpPr>
        <p:spPr/>
        <p:txBody>
          <a:bodyPr/>
          <a:lstStyle/>
          <a:p>
            <a:r>
              <a:rPr lang="en-US" smtClean="0">
                <a:solidFill>
                  <a:prstClr val="black">
                    <a:tint val="75000"/>
                  </a:prstClr>
                </a:solidFill>
              </a:rPr>
              <a:t>Use Excel tables to manage information</a:t>
            </a:r>
            <a:endParaRPr lang="en-US">
              <a:solidFill>
                <a:prstClr val="black">
                  <a:tint val="75000"/>
                </a:prstClr>
              </a:solidFill>
            </a:endParaRPr>
          </a:p>
        </p:txBody>
      </p:sp>
      <p:sp>
        <p:nvSpPr>
          <p:cNvPr id="7" name="Text Placeholder 6"/>
          <p:cNvSpPr>
            <a:spLocks noGrp="1"/>
          </p:cNvSpPr>
          <p:nvPr>
            <p:ph type="body" sz="quarter" idx="13"/>
          </p:nvPr>
        </p:nvSpPr>
        <p:spPr/>
        <p:txBody>
          <a:bodyPr/>
          <a:lstStyle/>
          <a:p>
            <a:pPr lvl="0"/>
            <a:r>
              <a:rPr lang="en-US" dirty="0"/>
              <a:t>Point to the bottom of the </a:t>
            </a:r>
            <a:r>
              <a:rPr lang="en-US" dirty="0" smtClean="0"/>
              <a:t>video </a:t>
            </a:r>
            <a:r>
              <a:rPr lang="en-US" dirty="0"/>
              <a:t>to see the video controls. Drag or point along the progress bar to move forward or go back.</a:t>
            </a:r>
          </a:p>
          <a:p>
            <a:endParaRPr lang="en-US" dirty="0"/>
          </a:p>
        </p:txBody>
      </p:sp>
      <p:pic>
        <p:nvPicPr>
          <p:cNvPr id="4" name="Movie2SortFilter.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p:spPr>
      </p:pic>
    </p:spTree>
    <p:extLst>
      <p:ext uri="{BB962C8B-B14F-4D97-AF65-F5344CB8AC3E}">
        <p14:creationId xmlns:p14="http://schemas.microsoft.com/office/powerpoint/2010/main" val="351776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fill="hold" display="0">
                  <p:stCondLst>
                    <p:cond delay="indefinite"/>
                  </p:stCondLst>
                </p:cTn>
                <p:tgtEl>
                  <p:spTgt spid="4"/>
                </p:tgtEl>
              </p:cMediaNode>
            </p:video>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Using formulas in tables</a:t>
            </a:r>
            <a:endParaRPr lang="en-US" sz="3200" dirty="0"/>
          </a:p>
        </p:txBody>
      </p:sp>
      <p:sp>
        <p:nvSpPr>
          <p:cNvPr id="2" name="Footer Placeholder 1"/>
          <p:cNvSpPr>
            <a:spLocks noGrp="1"/>
          </p:cNvSpPr>
          <p:nvPr>
            <p:ph type="ftr" sz="quarter" idx="11"/>
          </p:nvPr>
        </p:nvSpPr>
        <p:spPr/>
        <p:txBody>
          <a:bodyPr/>
          <a:lstStyle/>
          <a:p>
            <a:r>
              <a:rPr lang="en-US" smtClean="0">
                <a:solidFill>
                  <a:prstClr val="black">
                    <a:tint val="75000"/>
                  </a:prstClr>
                </a:solidFill>
              </a:rPr>
              <a:t>Use Excel tables to manage information</a:t>
            </a:r>
            <a:endParaRPr lang="en-US">
              <a:solidFill>
                <a:prstClr val="black">
                  <a:tint val="75000"/>
                </a:prstClr>
              </a:solidFill>
            </a:endParaRPr>
          </a:p>
        </p:txBody>
      </p:sp>
      <p:sp>
        <p:nvSpPr>
          <p:cNvPr id="7" name="Text Placeholder 6"/>
          <p:cNvSpPr>
            <a:spLocks noGrp="1"/>
          </p:cNvSpPr>
          <p:nvPr>
            <p:ph type="body" sz="quarter" idx="13"/>
          </p:nvPr>
        </p:nvSpPr>
        <p:spPr/>
        <p:txBody>
          <a:bodyPr/>
          <a:lstStyle/>
          <a:p>
            <a:pPr lvl="0"/>
            <a:r>
              <a:rPr lang="en-US" dirty="0"/>
              <a:t>Point to the bottom of the </a:t>
            </a:r>
            <a:r>
              <a:rPr lang="en-US" dirty="0" smtClean="0"/>
              <a:t>video </a:t>
            </a:r>
            <a:r>
              <a:rPr lang="en-US" dirty="0"/>
              <a:t>to see the video controls. Drag or point along the progress bar to move forward or go back.</a:t>
            </a:r>
          </a:p>
          <a:p>
            <a:endParaRPr lang="en-US" dirty="0"/>
          </a:p>
        </p:txBody>
      </p:sp>
      <p:pic>
        <p:nvPicPr>
          <p:cNvPr id="4" name="Movie3Formulas.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p:spPr>
      </p:pic>
    </p:spTree>
    <p:extLst>
      <p:ext uri="{BB962C8B-B14F-4D97-AF65-F5344CB8AC3E}">
        <p14:creationId xmlns:p14="http://schemas.microsoft.com/office/powerpoint/2010/main" val="351776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fill="hold" display="0">
                  <p:stCondLst>
                    <p:cond delay="indefinite"/>
                  </p:stCondLst>
                </p:cTn>
                <p:tgtEl>
                  <p:spTgt spid="4"/>
                </p:tgtEl>
              </p:cMediaNode>
            </p:video>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More about formulas</a:t>
            </a:r>
            <a:endParaRPr lang="en-US" sz="3200" dirty="0"/>
          </a:p>
        </p:txBody>
      </p:sp>
      <p:sp>
        <p:nvSpPr>
          <p:cNvPr id="2" name="Footer Placeholder 1"/>
          <p:cNvSpPr>
            <a:spLocks noGrp="1"/>
          </p:cNvSpPr>
          <p:nvPr>
            <p:ph type="ftr" sz="quarter" idx="11"/>
          </p:nvPr>
        </p:nvSpPr>
        <p:spPr/>
        <p:txBody>
          <a:bodyPr/>
          <a:lstStyle/>
          <a:p>
            <a:r>
              <a:rPr lang="en-US" smtClean="0">
                <a:solidFill>
                  <a:prstClr val="black">
                    <a:tint val="75000"/>
                  </a:prstClr>
                </a:solidFill>
              </a:rPr>
              <a:t>Use Excel tables to manage information</a:t>
            </a:r>
            <a:endParaRPr lang="en-US">
              <a:solidFill>
                <a:prstClr val="black">
                  <a:tint val="75000"/>
                </a:prstClr>
              </a:solidFill>
            </a:endParaRPr>
          </a:p>
        </p:txBody>
      </p:sp>
      <p:sp>
        <p:nvSpPr>
          <p:cNvPr id="7" name="Text Placeholder 6"/>
          <p:cNvSpPr>
            <a:spLocks noGrp="1"/>
          </p:cNvSpPr>
          <p:nvPr>
            <p:ph type="body" sz="quarter" idx="13"/>
          </p:nvPr>
        </p:nvSpPr>
        <p:spPr/>
        <p:txBody>
          <a:bodyPr/>
          <a:lstStyle/>
          <a:p>
            <a:pPr lvl="0"/>
            <a:r>
              <a:rPr lang="en-US" dirty="0"/>
              <a:t>Point to the bottom of the </a:t>
            </a:r>
            <a:r>
              <a:rPr lang="en-US" dirty="0" smtClean="0"/>
              <a:t>video </a:t>
            </a:r>
            <a:r>
              <a:rPr lang="en-US" dirty="0"/>
              <a:t>to see the video controls. Drag or point along the progress bar to move forward or go back.</a:t>
            </a:r>
          </a:p>
          <a:p>
            <a:endParaRPr lang="en-US" dirty="0"/>
          </a:p>
        </p:txBody>
      </p:sp>
      <p:pic>
        <p:nvPicPr>
          <p:cNvPr id="4" name="Movie4MoreFormulas.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992188"/>
            <a:ext cx="5943600" cy="4457700"/>
          </a:xfrm>
        </p:spPr>
      </p:pic>
    </p:spTree>
    <p:extLst>
      <p:ext uri="{BB962C8B-B14F-4D97-AF65-F5344CB8AC3E}">
        <p14:creationId xmlns:p14="http://schemas.microsoft.com/office/powerpoint/2010/main" val="351776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fill="hold" display="0">
                  <p:stCondLst>
                    <p:cond delay="indefinite"/>
                  </p:stCondLst>
                </p:cTn>
                <p:tgtEl>
                  <p:spTgt spid="4"/>
                </p:tgtEl>
              </p:cMediaNode>
            </p:video>
          </p:childTnLst>
        </p:cTn>
      </p:par>
    </p:tnLst>
    <p:bldLst>
      <p:bldP spid="7" grpId="0" build="p"/>
    </p:bldLst>
  </p:timing>
</p:sld>
</file>

<file path=ppt/theme/theme1.xml><?xml version="1.0" encoding="utf-8"?>
<a:theme xmlns:a="http://schemas.openxmlformats.org/drawingml/2006/main" name="Office2010_training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2010_training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F2677838655745860DA4CFB5EA7540" ma:contentTypeVersion="12" ma:contentTypeDescription="Create a new document." ma:contentTypeScope="" ma:versionID="f2f47b01dcaa7934a802b4bcf7932508">
  <xsd:schema xmlns:xsd="http://www.w3.org/2001/XMLSchema" xmlns:xs="http://www.w3.org/2001/XMLSchema" xmlns:p="http://schemas.microsoft.com/office/2006/metadata/properties" xmlns:ns2="aadaf16e-9c46-4c76-9487-6a1048b491f8" xmlns:ns3="1c382958-1cd7-462b-8881-4d43a2837acb" targetNamespace="http://schemas.microsoft.com/office/2006/metadata/properties" ma:root="true" ma:fieldsID="149bd618c04f118e6419c609c1b81241" ns2:_="" ns3:_="">
    <xsd:import namespace="aadaf16e-9c46-4c76-9487-6a1048b491f8"/>
    <xsd:import namespace="1c382958-1cd7-462b-8881-4d43a2837ac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af16e-9c46-4c76-9487-6a1048b491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9e843ba-a953-499c-ac66-cd1f7cdc692c" ma:termSetId="09814cd3-568e-fe90-9814-8d621ff8fb84" ma:anchorId="fba54fb3-c3e1-fe81-a776-ca4b69148c4d" ma:open="true" ma:isKeyword="false">
      <xsd:complexType>
        <xsd:sequence>
          <xsd:element ref="pc:Terms" minOccurs="0" maxOccurs="1"/>
        </xsd:sequence>
      </xsd:complex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382958-1cd7-462b-8881-4d43a2837ac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cd7dad4-7cf2-4dbf-b502-efb74d57e504}" ma:internalName="TaxCatchAll" ma:showField="CatchAllData" ma:web="1c382958-1cd7-462b-8881-4d43a2837ac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documentManagement>
    <TaxCatchAll xmlns="1c382958-1cd7-462b-8881-4d43a2837acb" xsi:nil="true"/>
    <lcf76f155ced4ddcb4097134ff3c332f xmlns="aadaf16e-9c46-4c76-9487-6a1048b491f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2A2740E-5ED8-41C5-BCE6-DA90C86C6D03}">
  <ds:schemaRefs>
    <ds:schemaRef ds:uri="http://schemas.microsoft.com/sharepoint/events"/>
  </ds:schemaRefs>
</ds:datastoreItem>
</file>

<file path=customXml/itemProps2.xml><?xml version="1.0" encoding="utf-8"?>
<ds:datastoreItem xmlns:ds="http://schemas.openxmlformats.org/officeDocument/2006/customXml" ds:itemID="{A4D62022-3D4F-4122-BE65-EF10210A1499}">
  <ds:schemaRefs>
    <ds:schemaRef ds:uri="http://schemas.microsoft.com/sharepoint/v3/contenttype/forms"/>
  </ds:schemaRefs>
</ds:datastoreItem>
</file>

<file path=customXml/itemProps3.xml><?xml version="1.0" encoding="utf-8"?>
<ds:datastoreItem xmlns:ds="http://schemas.openxmlformats.org/officeDocument/2006/customXml" ds:itemID="{163D7F8D-E972-4FC4-BDE5-AE1B07E97AA2}"/>
</file>

<file path=customXml/itemProps4.xml><?xml version="1.0" encoding="utf-8"?>
<ds:datastoreItem xmlns:ds="http://schemas.openxmlformats.org/officeDocument/2006/customXml" ds:itemID="{2B60031C-5856-454E-8A95-187AF43A2F0C}">
  <ds:schemaRefs>
    <ds:schemaRef ds:uri="http://schemas.openxmlformats.org/package/2006/metadata/core-properties"/>
    <ds:schemaRef ds:uri="25814b9c-4369-41ac-9dd0-042313b75592"/>
    <ds:schemaRef ds:uri="http://purl.org/dc/dcmitype/"/>
    <ds:schemaRef ds:uri="http://purl.org/dc/elements/1.1/"/>
    <ds:schemaRef ds:uri="http://purl.org/dc/terms/"/>
    <ds:schemaRef ds:uri="http://schemas.microsoft.com/office/2006/documentManagement/types"/>
    <ds:schemaRef ds:uri="http://schemas.microsoft.com/office/infopath/2007/PartnerControls"/>
    <ds:schemaRef ds:uri="http://www.w3.org/XML/1998/namespac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Office2010_training_template</Template>
  <TotalTime>3438</TotalTime>
  <Words>1234</Words>
  <Application>Microsoft Office PowerPoint</Application>
  <PresentationFormat>On-screen Show (4:3)</PresentationFormat>
  <Paragraphs>144</Paragraphs>
  <Slides>22</Slides>
  <Notes>22</Notes>
  <HiddenSlides>1</HiddenSlides>
  <MMClips>4</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Office2010_training_template</vt:lpstr>
      <vt:lpstr>1_Office2010_training_template</vt:lpstr>
      <vt:lpstr>Before you begin</vt:lpstr>
      <vt:lpstr>Microsoft® Excel® 2010 Training</vt:lpstr>
      <vt:lpstr>Course contents</vt:lpstr>
      <vt:lpstr>Overview: Help with data management</vt:lpstr>
      <vt:lpstr>Course goals</vt:lpstr>
      <vt:lpstr>Introduction to tables</vt:lpstr>
      <vt:lpstr>Sort, filter, and remove duplicates</vt:lpstr>
      <vt:lpstr>Using formulas in tables</vt:lpstr>
      <vt:lpstr>More about formulas</vt:lpstr>
      <vt:lpstr>Suggestions for practice</vt:lpstr>
      <vt:lpstr>Test question 1</vt:lpstr>
      <vt:lpstr>Test question 1</vt:lpstr>
      <vt:lpstr>Test question 2</vt:lpstr>
      <vt:lpstr>Test question 2</vt:lpstr>
      <vt:lpstr>Test question 3</vt:lpstr>
      <vt:lpstr>Test question 3</vt:lpstr>
      <vt:lpstr>Test question 4</vt:lpstr>
      <vt:lpstr>Test question 4</vt:lpstr>
      <vt:lpstr>Test question 5</vt:lpstr>
      <vt:lpstr>Test question 5</vt:lpstr>
      <vt:lpstr>Quick Reference Card</vt:lpstr>
      <vt:lpstr>Using this template</vt:lpstr>
    </vt:vector>
  </TitlesOfParts>
  <Company>Microsoft 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kristinl</dc:creator>
  <cp:lastModifiedBy>Lindsay Latimore (Breeze Design LLC)</cp:lastModifiedBy>
  <cp:revision>235</cp:revision>
  <dcterms:created xsi:type="dcterms:W3CDTF">2010-04-16T18:13:32Z</dcterms:created>
  <dcterms:modified xsi:type="dcterms:W3CDTF">2011-05-19T13:17:48Z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0x01010053A3FEB6DB82004FB9DB9B56267DF0A1</vt:lpwstr>
  </property>
  <property fmtid="{D5CDD505-2E9C-101B-9397-08002B2CF9AE}" pid="3" name="_dlc_DocIdItemGuid">
    <vt:lpwstr>6935713e-0dbb-4e01-8cbe-f9c011f75855</vt:lpwstr>
  </property>
</Properties>
</file>